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7"/>
  </p:notesMasterIdLst>
  <p:sldIdLst>
    <p:sldId id="256" r:id="rId3"/>
    <p:sldId id="257" r:id="rId4"/>
    <p:sldId id="258" r:id="rId5"/>
    <p:sldId id="261" r:id="rId6"/>
    <p:sldId id="262" r:id="rId7"/>
    <p:sldId id="263" r:id="rId8"/>
    <p:sldId id="291" r:id="rId9"/>
    <p:sldId id="264" r:id="rId10"/>
    <p:sldId id="265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8" r:id="rId19"/>
    <p:sldId id="281" r:id="rId20"/>
    <p:sldId id="283" r:id="rId21"/>
    <p:sldId id="284" r:id="rId22"/>
    <p:sldId id="285" r:id="rId23"/>
    <p:sldId id="286" r:id="rId24"/>
    <p:sldId id="282" r:id="rId25"/>
    <p:sldId id="287" r:id="rId26"/>
    <p:sldId id="288" r:id="rId27"/>
    <p:sldId id="289" r:id="rId28"/>
    <p:sldId id="290" r:id="rId29"/>
    <p:sldId id="292" r:id="rId30"/>
    <p:sldId id="293" r:id="rId31"/>
    <p:sldId id="294" r:id="rId32"/>
    <p:sldId id="296" r:id="rId33"/>
    <p:sldId id="298" r:id="rId34"/>
    <p:sldId id="276" r:id="rId35"/>
    <p:sldId id="277" r:id="rId36"/>
  </p:sldIdLst>
  <p:sldSz cx="6858000" cy="9906000" type="A4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FCC6D3-1784-4342-BFAD-9D17FB516B26}">
          <p14:sldIdLst>
            <p14:sldId id="256"/>
            <p14:sldId id="257"/>
            <p14:sldId id="258"/>
            <p14:sldId id="261"/>
            <p14:sldId id="262"/>
          </p14:sldIdLst>
        </p14:section>
        <p14:section name="Untitled Section" id="{73FBDF1A-1B19-4BBF-A680-B491D2C2A8A0}">
          <p14:sldIdLst>
            <p14:sldId id="263"/>
            <p14:sldId id="291"/>
            <p14:sldId id="264"/>
            <p14:sldId id="265"/>
            <p14:sldId id="268"/>
            <p14:sldId id="269"/>
            <p14:sldId id="270"/>
            <p14:sldId id="271"/>
            <p14:sldId id="273"/>
            <p14:sldId id="274"/>
            <p14:sldId id="275"/>
            <p14:sldId id="278"/>
            <p14:sldId id="281"/>
            <p14:sldId id="283"/>
            <p14:sldId id="284"/>
            <p14:sldId id="285"/>
            <p14:sldId id="286"/>
            <p14:sldId id="282"/>
            <p14:sldId id="287"/>
            <p14:sldId id="288"/>
            <p14:sldId id="289"/>
            <p14:sldId id="290"/>
            <p14:sldId id="292"/>
            <p14:sldId id="293"/>
            <p14:sldId id="294"/>
            <p14:sldId id="296"/>
            <p14:sldId id="298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B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358" y="60"/>
      </p:cViewPr>
      <p:guideLst>
        <p:guide orient="horz" pos="3120"/>
        <p:guide pos="21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735" y="1143000"/>
            <a:ext cx="213653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B5DE7-0EC5-4C31-92D7-8040A40F5758}" type="datetimeFigureOut">
              <a:rPr lang="id-ID" smtClean="0"/>
              <a:t>22/04/2026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3DC13-9CD8-4A98-88AC-78B55D93DF7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B5DE7-0EC5-4C31-92D7-8040A40F575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t>22/04/2026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3DC13-9CD8-4A98-88AC-78B55D93DF76}" type="slidenum">
              <a:rPr lang="id-ID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10" Type="http://schemas.openxmlformats.org/officeDocument/2006/relationships/image" Target="../media/image99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12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11" Type="http://schemas.openxmlformats.org/officeDocument/2006/relationships/image" Target="../media/image108.jpeg"/><Relationship Id="rId5" Type="http://schemas.openxmlformats.org/officeDocument/2006/relationships/image" Target="../media/image102.jpeg"/><Relationship Id="rId10" Type="http://schemas.openxmlformats.org/officeDocument/2006/relationships/image" Target="../media/image107.jpeg"/><Relationship Id="rId4" Type="http://schemas.openxmlformats.org/officeDocument/2006/relationships/image" Target="../media/image101.jpeg"/><Relationship Id="rId9" Type="http://schemas.openxmlformats.org/officeDocument/2006/relationships/image" Target="../media/image10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13" Type="http://schemas.openxmlformats.org/officeDocument/2006/relationships/image" Target="../media/image129.pn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12" Type="http://schemas.openxmlformats.org/officeDocument/2006/relationships/image" Target="../media/image1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eg"/><Relationship Id="rId11" Type="http://schemas.openxmlformats.org/officeDocument/2006/relationships/image" Target="../media/image127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jpeg"/><Relationship Id="rId7" Type="http://schemas.openxmlformats.org/officeDocument/2006/relationships/image" Target="../media/image1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TextBox 31"/>
          <p:cNvSpPr txBox="1"/>
          <p:nvPr/>
        </p:nvSpPr>
        <p:spPr>
          <a:xfrm>
            <a:off x="44624" y="3772941"/>
            <a:ext cx="4578985" cy="6451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600" u="sng" dirty="0">
                <a:solidFill>
                  <a:schemeClr val="bg1">
                    <a:lumMod val="7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COMPANY</a:t>
            </a:r>
            <a:r>
              <a:rPr lang="id-ID" sz="3600" u="sng" dirty="0">
                <a:latin typeface="Segoe UI Black" panose="020B0A02040204020203" charset="0"/>
                <a:cs typeface="Segoe UI Black" panose="020B0A02040204020203" charset="0"/>
              </a:rPr>
              <a:t> </a:t>
            </a:r>
            <a:r>
              <a:rPr lang="id-ID" sz="3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PROFILE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495808" y="4592959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935" y="160655"/>
            <a:ext cx="5034280" cy="2943860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36" name="object 12"/>
          <p:cNvSpPr/>
          <p:nvPr/>
        </p:nvSpPr>
        <p:spPr>
          <a:xfrm>
            <a:off x="5072246" y="3058560"/>
            <a:ext cx="1676776" cy="1427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1590017" y="8253602"/>
            <a:ext cx="519223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latin typeface="Franklin Gothic Heavy" pitchFamily="34" charset="0"/>
              </a:rPr>
              <a:t>PT. JAYA MUKTI TIGA SAUDARA</a:t>
            </a:r>
          </a:p>
          <a:p>
            <a:pPr algn="ctr"/>
            <a:r>
              <a:rPr lang="id-ID" dirty="0">
                <a:latin typeface="Franklin Gothic Heavy" pitchFamily="34" charset="0"/>
              </a:rPr>
              <a:t>General Contractor &amp; Supplier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4664" y="8995257"/>
            <a:ext cx="701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latin typeface="Franklin Gothic Medium" panose="020B0603020102020204" pitchFamily="34" charset="0"/>
              </a:rPr>
              <a:t>Ruko Cortes, Jl.</a:t>
            </a:r>
            <a:r>
              <a:rPr lang="id-ID" sz="1200" dirty="0">
                <a:latin typeface="Franklin Gothic Medium" panose="020B0603020102020204" pitchFamily="34" charset="0"/>
              </a:rPr>
              <a:t>Dr. Cipto Mangun Kusumo</a:t>
            </a:r>
            <a:r>
              <a:rPr lang="sv-SE" sz="1200" dirty="0">
                <a:latin typeface="Franklin Gothic Medium" panose="020B0603020102020204" pitchFamily="34" charset="0"/>
              </a:rPr>
              <a:t> Blok B22 No.10</a:t>
            </a:r>
          </a:p>
          <a:p>
            <a:pPr algn="ctr"/>
            <a:r>
              <a:rPr lang="sv-SE" sz="1200" dirty="0">
                <a:latin typeface="Franklin Gothic Medium" panose="020B0603020102020204" pitchFamily="34" charset="0"/>
              </a:rPr>
              <a:t>Kel. Simpangan Kec. Cikarang Utara Kab.Bekasi</a:t>
            </a:r>
            <a:endParaRPr lang="id-ID" sz="1200" dirty="0">
              <a:latin typeface="Franklin Gothic Medium" panose="020B0603020102020204" pitchFamily="34" charset="0"/>
            </a:endParaRPr>
          </a:p>
          <a:p>
            <a:pPr algn="ctr"/>
            <a:r>
              <a:rPr lang="id-ID" sz="1200" dirty="0">
                <a:latin typeface="Franklin Gothic Medium" panose="020B0603020102020204" pitchFamily="34" charset="0"/>
              </a:rPr>
              <a:t>Telp: (021) 89329220 Fax : (021) 89329220 Email: jayamukti_3s@yahoo.com</a:t>
            </a:r>
            <a:endParaRPr lang="sv-SE" sz="1200" dirty="0">
              <a:latin typeface="Franklin Gothic Medium" panose="020B0603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808" y="4418686"/>
            <a:ext cx="24928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latin typeface="Franklin Gothic Medium" panose="020B0603020102020204" pitchFamily="34" charset="0"/>
              </a:rPr>
              <a:t>S</a:t>
            </a:r>
            <a:r>
              <a:rPr lang="id-ID" sz="1400" dirty="0">
                <a:latin typeface="Franklin Gothic Medium" panose="020B0603020102020204" pitchFamily="34" charset="0"/>
              </a:rPr>
              <a:t>upplier consumable &amp; repairing, Office Factory Tool</a:t>
            </a:r>
          </a:p>
          <a:p>
            <a:r>
              <a:rPr lang="id-ID" sz="1400" dirty="0">
                <a:latin typeface="Franklin Gothic Medium" panose="020B0603020102020204" pitchFamily="34" charset="0"/>
              </a:rPr>
              <a:t>Building Construction, Building Renovation, Maintenance &amp; Metal Smith </a:t>
            </a:r>
            <a:endParaRPr lang="sv-SE" sz="1400" dirty="0"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47383" y="309686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086279-90B9-4432-B87A-4E8A8259A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702" y="1463600"/>
            <a:ext cx="5112568" cy="78256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47383" y="309686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8" name="Picture 7" descr="PKP NPWP KEPUTUSAN MENTRI0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2272" y="1440004"/>
            <a:ext cx="5897104" cy="7471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47383" y="309686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1077D-433D-4E97-99EC-4AC286A9E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93" y="5836590"/>
            <a:ext cx="5661627" cy="3522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93" y="1591530"/>
            <a:ext cx="5661627" cy="34506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56656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87365" y="1309829"/>
            <a:ext cx="5662078" cy="5371363"/>
            <a:chOff x="630936" y="2447543"/>
            <a:chExt cx="5804915" cy="5559172"/>
          </a:xfrm>
        </p:grpSpPr>
        <p:sp>
          <p:nvSpPr>
            <p:cNvPr id="9" name="object 2"/>
            <p:cNvSpPr/>
            <p:nvPr/>
          </p:nvSpPr>
          <p:spPr>
            <a:xfrm>
              <a:off x="630936" y="2447543"/>
              <a:ext cx="2709672" cy="19751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/>
            <p:cNvSpPr/>
            <p:nvPr/>
          </p:nvSpPr>
          <p:spPr>
            <a:xfrm>
              <a:off x="3759708" y="2447543"/>
              <a:ext cx="2676143" cy="19796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637031" y="5282183"/>
              <a:ext cx="2702051" cy="2001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/>
            <p:cNvSpPr/>
            <p:nvPr/>
          </p:nvSpPr>
          <p:spPr>
            <a:xfrm>
              <a:off x="3759708" y="5282183"/>
              <a:ext cx="2676143" cy="20010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775716" y="4605527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769747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71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6098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10"/>
                  </a:lnTo>
                  <a:lnTo>
                    <a:pt x="2415971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29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60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 txBox="1"/>
            <p:nvPr/>
          </p:nvSpPr>
          <p:spPr>
            <a:xfrm>
              <a:off x="897889" y="4668430"/>
              <a:ext cx="217995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799465" marR="5080" indent="-78740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PT</a:t>
              </a:r>
              <a:r>
                <a:rPr sz="1200" spc="-5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sz="1200" spc="-5">
                  <a:latin typeface="Times New Roman" panose="02020603050405020304" pitchFamily="18" charset="0"/>
                  <a:cs typeface="Times New Roman" panose="02020603050405020304" pitchFamily="18" charset="0"/>
                </a:rPr>
                <a:t>AUTCOM </a:t>
              </a:r>
              <a:r>
                <a:rPr sz="12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PASI </a:t>
              </a:r>
              <a:r>
                <a:rPr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sz="12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MOVABLE  PARTISI</a:t>
              </a: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3872484" y="4605527"/>
              <a:ext cx="2423160" cy="495300"/>
            </a:xfrm>
            <a:custGeom>
              <a:avLst/>
              <a:gdLst/>
              <a:ahLst/>
              <a:cxnLst/>
              <a:rect l="l" t="t" r="r" b="b"/>
              <a:pathLst>
                <a:path w="242316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536" y="488531"/>
                  </a:lnTo>
                  <a:lnTo>
                    <a:pt x="24445" y="470773"/>
                  </a:lnTo>
                  <a:lnTo>
                    <a:pt x="6706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706" y="50024"/>
                  </a:lnTo>
                  <a:lnTo>
                    <a:pt x="24445" y="23764"/>
                  </a:lnTo>
                  <a:lnTo>
                    <a:pt x="50536" y="6197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850" y="6197"/>
                  </a:lnTo>
                  <a:lnTo>
                    <a:pt x="2398347" y="23764"/>
                  </a:lnTo>
                  <a:lnTo>
                    <a:pt x="2416296" y="50024"/>
                  </a:lnTo>
                  <a:lnTo>
                    <a:pt x="2423160" y="82296"/>
                  </a:lnTo>
                  <a:lnTo>
                    <a:pt x="2423160" y="413004"/>
                  </a:lnTo>
                  <a:lnTo>
                    <a:pt x="2416296" y="444704"/>
                  </a:lnTo>
                  <a:lnTo>
                    <a:pt x="2398347" y="470773"/>
                  </a:lnTo>
                  <a:lnTo>
                    <a:pt x="2371850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/>
            <p:cNvSpPr/>
            <p:nvPr/>
          </p:nvSpPr>
          <p:spPr>
            <a:xfrm>
              <a:off x="3866641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7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79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59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79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16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04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86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16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04" y="490220"/>
                  </a:lnTo>
                  <a:lnTo>
                    <a:pt x="2395524" y="492760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1"/>
            <p:cNvSpPr txBox="1"/>
            <p:nvPr/>
          </p:nvSpPr>
          <p:spPr>
            <a:xfrm>
              <a:off x="4192270" y="4668430"/>
              <a:ext cx="178752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54355" marR="5080" indent="-54229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PT.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NAMICOH </a:t>
              </a:r>
              <a:r>
                <a:rPr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CANOPY  </a:t>
              </a:r>
              <a:r>
                <a:rPr sz="12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PARKING</a:t>
              </a: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12"/>
            <p:cNvSpPr/>
            <p:nvPr/>
          </p:nvSpPr>
          <p:spPr>
            <a:xfrm>
              <a:off x="775716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108" y="488436"/>
                  </a:lnTo>
                  <a:lnTo>
                    <a:pt x="23874" y="470487"/>
                  </a:lnTo>
                  <a:lnTo>
                    <a:pt x="6277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277" y="49952"/>
                  </a:lnTo>
                  <a:lnTo>
                    <a:pt x="23874" y="23669"/>
                  </a:lnTo>
                  <a:lnTo>
                    <a:pt x="50108" y="6125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397" y="6125"/>
                  </a:lnTo>
                  <a:lnTo>
                    <a:pt x="2397585" y="23669"/>
                  </a:lnTo>
                  <a:lnTo>
                    <a:pt x="2415224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24" y="443990"/>
                  </a:lnTo>
                  <a:lnTo>
                    <a:pt x="2397585" y="470487"/>
                  </a:lnTo>
                  <a:lnTo>
                    <a:pt x="2371397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3"/>
            <p:cNvSpPr/>
            <p:nvPr/>
          </p:nvSpPr>
          <p:spPr>
            <a:xfrm>
              <a:off x="769112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6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6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9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2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90"/>
                  </a:moveTo>
                  <a:lnTo>
                    <a:pt x="12700" y="83820"/>
                  </a:lnTo>
                  <a:lnTo>
                    <a:pt x="12674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57" y="422909"/>
                  </a:moveTo>
                  <a:lnTo>
                    <a:pt x="12674" y="421640"/>
                  </a:lnTo>
                  <a:lnTo>
                    <a:pt x="12757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5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3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6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4"/>
            <p:cNvSpPr txBox="1"/>
            <p:nvPr/>
          </p:nvSpPr>
          <p:spPr>
            <a:xfrm>
              <a:off x="836294" y="7568476"/>
              <a:ext cx="230124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NAMICOH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CANOPY</a:t>
              </a:r>
              <a:r>
                <a:rPr sz="1200" spc="-1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WORK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4" name="object 15"/>
            <p:cNvSpPr/>
            <p:nvPr/>
          </p:nvSpPr>
          <p:spPr>
            <a:xfrm>
              <a:off x="3872484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179" y="488436"/>
                  </a:lnTo>
                  <a:lnTo>
                    <a:pt x="23969" y="470487"/>
                  </a:lnTo>
                  <a:lnTo>
                    <a:pt x="6349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349" y="49952"/>
                  </a:lnTo>
                  <a:lnTo>
                    <a:pt x="23969" y="23669"/>
                  </a:lnTo>
                  <a:lnTo>
                    <a:pt x="50179" y="6125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469" y="6125"/>
                  </a:lnTo>
                  <a:lnTo>
                    <a:pt x="2397680" y="23669"/>
                  </a:lnTo>
                  <a:lnTo>
                    <a:pt x="2415295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95" y="443990"/>
                  </a:lnTo>
                  <a:lnTo>
                    <a:pt x="2397680" y="470487"/>
                  </a:lnTo>
                  <a:lnTo>
                    <a:pt x="2371469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6"/>
            <p:cNvSpPr/>
            <p:nvPr/>
          </p:nvSpPr>
          <p:spPr>
            <a:xfrm>
              <a:off x="3866007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7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42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8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66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8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42" y="494029"/>
                  </a:lnTo>
                  <a:lnTo>
                    <a:pt x="84708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5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2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09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1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2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87" y="85090"/>
                  </a:moveTo>
                  <a:lnTo>
                    <a:pt x="12700" y="83820"/>
                  </a:lnTo>
                  <a:lnTo>
                    <a:pt x="12687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66" y="422909"/>
                  </a:moveTo>
                  <a:lnTo>
                    <a:pt x="12687" y="421640"/>
                  </a:lnTo>
                  <a:lnTo>
                    <a:pt x="12766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5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4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2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09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2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5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1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/>
            <p:cNvSpPr txBox="1"/>
            <p:nvPr/>
          </p:nvSpPr>
          <p:spPr>
            <a:xfrm>
              <a:off x="4084320" y="7568476"/>
              <a:ext cx="199898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20700" marR="5080" indent="-50800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PT.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NAMICOH </a:t>
              </a:r>
              <a:r>
                <a:rPr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CONCRETE  ROAD</a:t>
              </a:r>
              <a:r>
                <a:rPr sz="12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200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WORK</a:t>
              </a: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87364" y="7056816"/>
            <a:ext cx="5660135" cy="2539498"/>
            <a:chOff x="619597" y="7056816"/>
            <a:chExt cx="5798820" cy="2648712"/>
          </a:xfrm>
        </p:grpSpPr>
        <p:sp>
          <p:nvSpPr>
            <p:cNvPr id="27" name="object 2"/>
            <p:cNvSpPr/>
            <p:nvPr/>
          </p:nvSpPr>
          <p:spPr>
            <a:xfrm>
              <a:off x="758282" y="9210228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"/>
            <p:cNvSpPr txBox="1"/>
            <p:nvPr/>
          </p:nvSpPr>
          <p:spPr>
            <a:xfrm>
              <a:off x="1126835" y="9273131"/>
              <a:ext cx="168656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3495" marR="5080" indent="-10795">
                <a:lnSpc>
                  <a:spcPct val="100000"/>
                </a:lnSpc>
                <a:spcBef>
                  <a:spcPts val="100"/>
                </a:spcBef>
              </a:pPr>
              <a:r>
                <a:rPr sz="1200" spc="-5" dirty="0">
                  <a:latin typeface="Arial" panose="020B0604020202020204"/>
                  <a:cs typeface="Arial" panose="020B0604020202020204"/>
                </a:rPr>
                <a:t>ASUKA </a:t>
              </a:r>
              <a:r>
                <a:rPr sz="1200" spc="-15" dirty="0">
                  <a:latin typeface="Arial" panose="020B0604020202020204"/>
                  <a:cs typeface="Arial" panose="020B0604020202020204"/>
                </a:rPr>
                <a:t>RESTAURANT</a:t>
              </a:r>
              <a:r>
                <a:rPr sz="1200" spc="-16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 </a:t>
              </a:r>
              <a:r>
                <a:rPr sz="1200" spc="-15" dirty="0">
                  <a:latin typeface="Arial" panose="020B0604020202020204"/>
                  <a:cs typeface="Arial" panose="020B0604020202020204"/>
                </a:rPr>
                <a:t>EXPANSION</a:t>
              </a:r>
              <a:r>
                <a:rPr sz="1200" spc="-5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BUILDING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9" name="object 5"/>
            <p:cNvSpPr/>
            <p:nvPr/>
          </p:nvSpPr>
          <p:spPr>
            <a:xfrm>
              <a:off x="3855050" y="9210228"/>
              <a:ext cx="2423160" cy="495300"/>
            </a:xfrm>
            <a:custGeom>
              <a:avLst/>
              <a:gdLst/>
              <a:ahLst/>
              <a:cxnLst/>
              <a:rect l="l" t="t" r="r" b="b"/>
              <a:pathLst>
                <a:path w="242316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536" y="488531"/>
                  </a:lnTo>
                  <a:lnTo>
                    <a:pt x="24445" y="470773"/>
                  </a:lnTo>
                  <a:lnTo>
                    <a:pt x="6706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706" y="50024"/>
                  </a:lnTo>
                  <a:lnTo>
                    <a:pt x="24445" y="23764"/>
                  </a:lnTo>
                  <a:lnTo>
                    <a:pt x="50536" y="6197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850" y="6197"/>
                  </a:lnTo>
                  <a:lnTo>
                    <a:pt x="2398347" y="23764"/>
                  </a:lnTo>
                  <a:lnTo>
                    <a:pt x="2416296" y="50024"/>
                  </a:lnTo>
                  <a:lnTo>
                    <a:pt x="2423160" y="82296"/>
                  </a:lnTo>
                  <a:lnTo>
                    <a:pt x="2423160" y="413004"/>
                  </a:lnTo>
                  <a:lnTo>
                    <a:pt x="2416296" y="444704"/>
                  </a:lnTo>
                  <a:lnTo>
                    <a:pt x="2398347" y="470773"/>
                  </a:lnTo>
                  <a:lnTo>
                    <a:pt x="2371850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7"/>
            <p:cNvSpPr txBox="1"/>
            <p:nvPr/>
          </p:nvSpPr>
          <p:spPr>
            <a:xfrm>
              <a:off x="4223731" y="9273131"/>
              <a:ext cx="168656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735" marR="5080" indent="-26035">
                <a:lnSpc>
                  <a:spcPct val="100000"/>
                </a:lnSpc>
                <a:spcBef>
                  <a:spcPts val="100"/>
                </a:spcBef>
              </a:pPr>
              <a:r>
                <a:rPr sz="1200" spc="-5" dirty="0">
                  <a:latin typeface="Arial" panose="020B0604020202020204"/>
                  <a:cs typeface="Arial" panose="020B0604020202020204"/>
                </a:rPr>
                <a:t>ASUKA </a:t>
              </a:r>
              <a:r>
                <a:rPr sz="1200" spc="-15" dirty="0">
                  <a:latin typeface="Arial" panose="020B0604020202020204"/>
                  <a:cs typeface="Arial" panose="020B0604020202020204"/>
                </a:rPr>
                <a:t>RESTAURANT</a:t>
              </a:r>
              <a:r>
                <a:rPr sz="1200" spc="-16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INTERIOR</a:t>
              </a:r>
              <a:r>
                <a:rPr sz="1200" spc="-4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ENTRANCE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34" name="object 14"/>
            <p:cNvSpPr/>
            <p:nvPr/>
          </p:nvSpPr>
          <p:spPr>
            <a:xfrm>
              <a:off x="619597" y="7056816"/>
              <a:ext cx="2706623" cy="19751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5"/>
            <p:cNvSpPr/>
            <p:nvPr/>
          </p:nvSpPr>
          <p:spPr>
            <a:xfrm>
              <a:off x="3742274" y="7056816"/>
              <a:ext cx="2676143" cy="19781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63006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836712" y="1424608"/>
            <a:ext cx="5616354" cy="5328592"/>
            <a:chOff x="635508" y="2449067"/>
            <a:chExt cx="5841491" cy="5557648"/>
          </a:xfrm>
        </p:grpSpPr>
        <p:sp>
          <p:nvSpPr>
            <p:cNvPr id="35" name="object 2"/>
            <p:cNvSpPr/>
            <p:nvPr/>
          </p:nvSpPr>
          <p:spPr>
            <a:xfrm>
              <a:off x="775716" y="4605527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"/>
            <p:cNvSpPr/>
            <p:nvPr/>
          </p:nvSpPr>
          <p:spPr>
            <a:xfrm>
              <a:off x="769747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71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6098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10"/>
                  </a:lnTo>
                  <a:lnTo>
                    <a:pt x="2415971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29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60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4"/>
            <p:cNvSpPr txBox="1"/>
            <p:nvPr/>
          </p:nvSpPr>
          <p:spPr>
            <a:xfrm>
              <a:off x="746759" y="4668430"/>
              <a:ext cx="2481580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003300" marR="5080" indent="-99060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NAMICOH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CONCRETE ROAD  WORK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62" name="object 5"/>
            <p:cNvSpPr/>
            <p:nvPr/>
          </p:nvSpPr>
          <p:spPr>
            <a:xfrm>
              <a:off x="3872484" y="4605527"/>
              <a:ext cx="2423160" cy="495300"/>
            </a:xfrm>
            <a:custGeom>
              <a:avLst/>
              <a:gdLst/>
              <a:ahLst/>
              <a:cxnLst/>
              <a:rect l="l" t="t" r="r" b="b"/>
              <a:pathLst>
                <a:path w="242316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536" y="488531"/>
                  </a:lnTo>
                  <a:lnTo>
                    <a:pt x="24445" y="470773"/>
                  </a:lnTo>
                  <a:lnTo>
                    <a:pt x="6706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706" y="50024"/>
                  </a:lnTo>
                  <a:lnTo>
                    <a:pt x="24445" y="23764"/>
                  </a:lnTo>
                  <a:lnTo>
                    <a:pt x="50536" y="6197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850" y="6197"/>
                  </a:lnTo>
                  <a:lnTo>
                    <a:pt x="2398347" y="23764"/>
                  </a:lnTo>
                  <a:lnTo>
                    <a:pt x="2416296" y="50024"/>
                  </a:lnTo>
                  <a:lnTo>
                    <a:pt x="2423160" y="82296"/>
                  </a:lnTo>
                  <a:lnTo>
                    <a:pt x="2423160" y="413004"/>
                  </a:lnTo>
                  <a:lnTo>
                    <a:pt x="2416296" y="444704"/>
                  </a:lnTo>
                  <a:lnTo>
                    <a:pt x="2398347" y="470773"/>
                  </a:lnTo>
                  <a:lnTo>
                    <a:pt x="2371850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"/>
            <p:cNvSpPr/>
            <p:nvPr/>
          </p:nvSpPr>
          <p:spPr>
            <a:xfrm>
              <a:off x="3866641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7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79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59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79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16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04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86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16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04" y="490220"/>
                  </a:lnTo>
                  <a:lnTo>
                    <a:pt x="2395524" y="492760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7"/>
            <p:cNvSpPr txBox="1"/>
            <p:nvPr/>
          </p:nvSpPr>
          <p:spPr>
            <a:xfrm>
              <a:off x="4110990" y="4668430"/>
              <a:ext cx="194754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32130" marR="5080" indent="-520065">
                <a:lnSpc>
                  <a:spcPct val="100000"/>
                </a:lnSpc>
                <a:spcBef>
                  <a:spcPts val="100"/>
                </a:spcBef>
              </a:pPr>
              <a:r>
                <a:rPr sz="1200" spc="-20" dirty="0">
                  <a:latin typeface="Arial" panose="020B0604020202020204"/>
                  <a:cs typeface="Arial" panose="020B0604020202020204"/>
                </a:rPr>
                <a:t>PT.AUTOCOMP </a:t>
              </a:r>
              <a:r>
                <a:rPr sz="1200" spc="-30" dirty="0">
                  <a:latin typeface="Arial" panose="020B0604020202020204"/>
                  <a:cs typeface="Arial" panose="020B0604020202020204"/>
                </a:rPr>
                <a:t>PASI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</a:t>
              </a:r>
              <a:r>
                <a:rPr sz="1200" spc="-8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ADD  MEZZANINE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65" name="object 8"/>
            <p:cNvSpPr/>
            <p:nvPr/>
          </p:nvSpPr>
          <p:spPr>
            <a:xfrm>
              <a:off x="775716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108" y="488436"/>
                  </a:lnTo>
                  <a:lnTo>
                    <a:pt x="23874" y="470487"/>
                  </a:lnTo>
                  <a:lnTo>
                    <a:pt x="6277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277" y="49952"/>
                  </a:lnTo>
                  <a:lnTo>
                    <a:pt x="23874" y="23669"/>
                  </a:lnTo>
                  <a:lnTo>
                    <a:pt x="50108" y="6125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397" y="6125"/>
                  </a:lnTo>
                  <a:lnTo>
                    <a:pt x="2397585" y="23669"/>
                  </a:lnTo>
                  <a:lnTo>
                    <a:pt x="2415224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24" y="443990"/>
                  </a:lnTo>
                  <a:lnTo>
                    <a:pt x="2397585" y="470487"/>
                  </a:lnTo>
                  <a:lnTo>
                    <a:pt x="2371397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9"/>
            <p:cNvSpPr/>
            <p:nvPr/>
          </p:nvSpPr>
          <p:spPr>
            <a:xfrm>
              <a:off x="769112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6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6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9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2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90"/>
                  </a:moveTo>
                  <a:lnTo>
                    <a:pt x="12700" y="83820"/>
                  </a:lnTo>
                  <a:lnTo>
                    <a:pt x="12674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57" y="422909"/>
                  </a:moveTo>
                  <a:lnTo>
                    <a:pt x="12674" y="421640"/>
                  </a:lnTo>
                  <a:lnTo>
                    <a:pt x="12757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5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3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6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0"/>
            <p:cNvSpPr txBox="1"/>
            <p:nvPr/>
          </p:nvSpPr>
          <p:spPr>
            <a:xfrm>
              <a:off x="1160144" y="7568476"/>
              <a:ext cx="165417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3970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AUTOCOMP </a:t>
              </a:r>
              <a:r>
                <a:rPr sz="1200" spc="-30" dirty="0">
                  <a:latin typeface="Arial" panose="020B0604020202020204"/>
                  <a:cs typeface="Arial" panose="020B0604020202020204"/>
                </a:rPr>
                <a:t>PASI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 </a:t>
              </a:r>
              <a:r>
                <a:rPr sz="1200" spc="-25" dirty="0">
                  <a:latin typeface="Arial" panose="020B0604020202020204"/>
                  <a:cs typeface="Arial" panose="020B0604020202020204"/>
                </a:rPr>
                <a:t>RENOVATION</a:t>
              </a:r>
              <a:r>
                <a:rPr sz="1200" spc="-5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15" dirty="0">
                  <a:latin typeface="Arial" panose="020B0604020202020204"/>
                  <a:cs typeface="Arial" panose="020B0604020202020204"/>
                </a:rPr>
                <a:t>FASADE</a:t>
              </a:r>
              <a:endParaRPr sz="12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68" name="object 11"/>
            <p:cNvSpPr/>
            <p:nvPr/>
          </p:nvSpPr>
          <p:spPr>
            <a:xfrm>
              <a:off x="3872484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179" y="488436"/>
                  </a:lnTo>
                  <a:lnTo>
                    <a:pt x="23969" y="470487"/>
                  </a:lnTo>
                  <a:lnTo>
                    <a:pt x="6349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349" y="49952"/>
                  </a:lnTo>
                  <a:lnTo>
                    <a:pt x="23969" y="23669"/>
                  </a:lnTo>
                  <a:lnTo>
                    <a:pt x="50179" y="6125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469" y="6125"/>
                  </a:lnTo>
                  <a:lnTo>
                    <a:pt x="2397680" y="23669"/>
                  </a:lnTo>
                  <a:lnTo>
                    <a:pt x="2415295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95" y="443990"/>
                  </a:lnTo>
                  <a:lnTo>
                    <a:pt x="2397680" y="470487"/>
                  </a:lnTo>
                  <a:lnTo>
                    <a:pt x="2371469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12"/>
            <p:cNvSpPr/>
            <p:nvPr/>
          </p:nvSpPr>
          <p:spPr>
            <a:xfrm>
              <a:off x="3866007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7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42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8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66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8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42" y="494029"/>
                  </a:lnTo>
                  <a:lnTo>
                    <a:pt x="84708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5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2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09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1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2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87" y="85090"/>
                  </a:moveTo>
                  <a:lnTo>
                    <a:pt x="12700" y="83820"/>
                  </a:lnTo>
                  <a:lnTo>
                    <a:pt x="12687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66" y="422909"/>
                  </a:moveTo>
                  <a:lnTo>
                    <a:pt x="12687" y="421640"/>
                  </a:lnTo>
                  <a:lnTo>
                    <a:pt x="12766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5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4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2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09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2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5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1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13"/>
            <p:cNvSpPr txBox="1"/>
            <p:nvPr/>
          </p:nvSpPr>
          <p:spPr>
            <a:xfrm>
              <a:off x="3851275" y="7568476"/>
              <a:ext cx="246443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664845" marR="5080" indent="-652145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KAKUICHI KASEI INDONESIA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- 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POS SECURITY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71" name="object 14"/>
            <p:cNvSpPr/>
            <p:nvPr/>
          </p:nvSpPr>
          <p:spPr>
            <a:xfrm>
              <a:off x="635508" y="2452115"/>
              <a:ext cx="2695956" cy="19781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15"/>
            <p:cNvSpPr/>
            <p:nvPr/>
          </p:nvSpPr>
          <p:spPr>
            <a:xfrm>
              <a:off x="3756659" y="2449067"/>
              <a:ext cx="2694432" cy="19949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16"/>
            <p:cNvSpPr/>
            <p:nvPr/>
          </p:nvSpPr>
          <p:spPr>
            <a:xfrm>
              <a:off x="637031" y="5294375"/>
              <a:ext cx="2740151" cy="2001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17"/>
            <p:cNvSpPr/>
            <p:nvPr/>
          </p:nvSpPr>
          <p:spPr>
            <a:xfrm>
              <a:off x="3759708" y="5300471"/>
              <a:ext cx="2717291" cy="198882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36712" y="7114642"/>
            <a:ext cx="5578254" cy="2604056"/>
            <a:chOff x="7764296" y="2210391"/>
            <a:chExt cx="5801868" cy="2671204"/>
          </a:xfrm>
        </p:grpSpPr>
        <p:grpSp>
          <p:nvGrpSpPr>
            <p:cNvPr id="2" name="Group 1"/>
            <p:cNvGrpSpPr/>
            <p:nvPr/>
          </p:nvGrpSpPr>
          <p:grpSpPr>
            <a:xfrm>
              <a:off x="7764296" y="2210391"/>
              <a:ext cx="5801868" cy="2654808"/>
              <a:chOff x="7764296" y="2210391"/>
              <a:chExt cx="5801868" cy="2654808"/>
            </a:xfrm>
          </p:grpSpPr>
          <p:sp>
            <p:nvSpPr>
              <p:cNvPr id="75" name="object 2"/>
              <p:cNvSpPr/>
              <p:nvPr/>
            </p:nvSpPr>
            <p:spPr>
              <a:xfrm>
                <a:off x="7764297" y="4369899"/>
                <a:ext cx="2685285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2421890" h="495300">
                    <a:moveTo>
                      <a:pt x="2339340" y="495300"/>
                    </a:moveTo>
                    <a:lnTo>
                      <a:pt x="82296" y="495300"/>
                    </a:lnTo>
                    <a:lnTo>
                      <a:pt x="50465" y="488531"/>
                    </a:lnTo>
                    <a:lnTo>
                      <a:pt x="24350" y="470773"/>
                    </a:lnTo>
                    <a:lnTo>
                      <a:pt x="6634" y="444704"/>
                    </a:lnTo>
                    <a:lnTo>
                      <a:pt x="0" y="413004"/>
                    </a:lnTo>
                    <a:lnTo>
                      <a:pt x="0" y="82296"/>
                    </a:lnTo>
                    <a:lnTo>
                      <a:pt x="6634" y="50024"/>
                    </a:lnTo>
                    <a:lnTo>
                      <a:pt x="24350" y="23764"/>
                    </a:lnTo>
                    <a:lnTo>
                      <a:pt x="50465" y="6197"/>
                    </a:lnTo>
                    <a:lnTo>
                      <a:pt x="82296" y="0"/>
                    </a:lnTo>
                    <a:lnTo>
                      <a:pt x="2339340" y="0"/>
                    </a:lnTo>
                    <a:lnTo>
                      <a:pt x="2371754" y="6197"/>
                    </a:lnTo>
                    <a:lnTo>
                      <a:pt x="2398061" y="23764"/>
                    </a:lnTo>
                    <a:lnTo>
                      <a:pt x="2415581" y="50024"/>
                    </a:lnTo>
                    <a:lnTo>
                      <a:pt x="2421636" y="82296"/>
                    </a:lnTo>
                    <a:lnTo>
                      <a:pt x="2421636" y="413004"/>
                    </a:lnTo>
                    <a:lnTo>
                      <a:pt x="2415581" y="444704"/>
                    </a:lnTo>
                    <a:lnTo>
                      <a:pt x="2398061" y="470773"/>
                    </a:lnTo>
                    <a:lnTo>
                      <a:pt x="2371754" y="488531"/>
                    </a:lnTo>
                    <a:lnTo>
                      <a:pt x="2339340" y="495300"/>
                    </a:lnTo>
                    <a:close/>
                  </a:path>
                </a:pathLst>
              </a:custGeom>
              <a:solidFill>
                <a:srgbClr val="92D050">
                  <a:alpha val="701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object 4"/>
              <p:cNvSpPr txBox="1"/>
              <p:nvPr/>
            </p:nvSpPr>
            <p:spPr>
              <a:xfrm>
                <a:off x="7805879" y="4386295"/>
                <a:ext cx="2520515" cy="3821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1200" spc="-50" dirty="0">
                    <a:latin typeface="Arial" panose="020B0604020202020204"/>
                    <a:cs typeface="Arial" panose="020B0604020202020204"/>
                  </a:rPr>
                  <a:t>PT. </a:t>
                </a:r>
                <a:r>
                  <a:rPr lang="en-US" sz="1200" spc="-5" dirty="0">
                    <a:latin typeface="Arial" panose="020B0604020202020204"/>
                    <a:cs typeface="Arial" panose="020B0604020202020204"/>
                  </a:rPr>
                  <a:t>INDONESIA EPSON</a:t>
                </a:r>
                <a:r>
                  <a:rPr lang="en-US" sz="1200" spc="-55" dirty="0">
                    <a:latin typeface="Arial" panose="020B0604020202020204"/>
                    <a:cs typeface="Arial" panose="020B0604020202020204"/>
                  </a:rPr>
                  <a:t> </a:t>
                </a:r>
                <a:r>
                  <a:rPr lang="en-US" sz="1200" spc="-5" dirty="0">
                    <a:latin typeface="Arial" panose="020B0604020202020204"/>
                    <a:cs typeface="Arial" panose="020B0604020202020204"/>
                  </a:rPr>
                  <a:t>INDUSTRI</a:t>
                </a:r>
                <a:endParaRPr lang="en-US" sz="1200" dirty="0">
                  <a:latin typeface="Arial" panose="020B0604020202020204"/>
                  <a:cs typeface="Arial" panose="020B0604020202020204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n-US" sz="1200" dirty="0">
                    <a:latin typeface="Arial" panose="020B0604020202020204"/>
                    <a:cs typeface="Arial" panose="020B0604020202020204"/>
                  </a:rPr>
                  <a:t> </a:t>
                </a:r>
                <a:r>
                  <a:rPr lang="id-ID" sz="1200" spc="-5" dirty="0">
                    <a:latin typeface="Arial" panose="020B0604020202020204"/>
                    <a:cs typeface="Arial" panose="020B0604020202020204"/>
                  </a:rPr>
                  <a:t>HOIST CRANE</a:t>
                </a:r>
                <a:endParaRPr lang="en-US" sz="1200" dirty="0">
                  <a:latin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79" name="object 15"/>
              <p:cNvSpPr/>
              <p:nvPr/>
            </p:nvSpPr>
            <p:spPr>
              <a:xfrm>
                <a:off x="7764296" y="2210391"/>
                <a:ext cx="2702052" cy="199491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16"/>
              <p:cNvSpPr/>
              <p:nvPr/>
            </p:nvSpPr>
            <p:spPr>
              <a:xfrm>
                <a:off x="10845824" y="2210391"/>
                <a:ext cx="2720340" cy="2008631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3" name="object 2"/>
            <p:cNvSpPr/>
            <p:nvPr/>
          </p:nvSpPr>
          <p:spPr>
            <a:xfrm>
              <a:off x="10880879" y="4386295"/>
              <a:ext cx="2685285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"/>
            <p:cNvSpPr txBox="1"/>
            <p:nvPr/>
          </p:nvSpPr>
          <p:spPr>
            <a:xfrm>
              <a:off x="10922461" y="4402691"/>
              <a:ext cx="2520515" cy="3949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lang="id-ID" sz="1200" spc="-5" dirty="0">
                  <a:latin typeface="Arial" panose="020B0604020202020204"/>
                  <a:cs typeface="Arial" panose="020B0604020202020204"/>
                </a:rPr>
                <a:t>DNT I</a:t>
              </a:r>
              <a:r>
                <a:rPr lang="en-US" sz="1200" spc="-5" dirty="0">
                  <a:latin typeface="Arial" panose="020B0604020202020204"/>
                  <a:cs typeface="Arial" panose="020B0604020202020204"/>
                </a:rPr>
                <a:t>NDONESIA </a:t>
              </a:r>
              <a:endParaRPr lang="id-ID" sz="1200" spc="-5" dirty="0">
                <a:latin typeface="Arial" panose="020B0604020202020204"/>
                <a:cs typeface="Arial" panose="020B0604020202020204"/>
              </a:endParaRP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id-ID" sz="1200" spc="-5" dirty="0">
                  <a:latin typeface="Arial" panose="020B0604020202020204"/>
                  <a:cs typeface="Arial" panose="020B0604020202020204"/>
                </a:rPr>
                <a:t>RENOVATION FACTORY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73177" y="1424609"/>
            <a:ext cx="5560131" cy="2541219"/>
            <a:chOff x="617219" y="5300471"/>
            <a:chExt cx="5884163" cy="2659165"/>
          </a:xfrm>
        </p:grpSpPr>
        <p:sp>
          <p:nvSpPr>
            <p:cNvPr id="9" name="object 14"/>
            <p:cNvSpPr/>
            <p:nvPr/>
          </p:nvSpPr>
          <p:spPr>
            <a:xfrm>
              <a:off x="617219" y="5300471"/>
              <a:ext cx="2720340" cy="20055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7"/>
            <p:cNvSpPr/>
            <p:nvPr/>
          </p:nvSpPr>
          <p:spPr>
            <a:xfrm>
              <a:off x="3863340" y="5300471"/>
              <a:ext cx="2590800" cy="20055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/>
            <p:cNvSpPr/>
            <p:nvPr/>
          </p:nvSpPr>
          <p:spPr>
            <a:xfrm>
              <a:off x="669039" y="7464336"/>
              <a:ext cx="2685285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 txBox="1"/>
            <p:nvPr/>
          </p:nvSpPr>
          <p:spPr>
            <a:xfrm>
              <a:off x="710621" y="7480732"/>
              <a:ext cx="2520515" cy="3949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lang="en-US"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lang="en-US"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lang="en-US"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lang="id-ID" sz="1200" spc="-5" dirty="0">
                <a:latin typeface="Arial" panose="020B0604020202020204"/>
                <a:cs typeface="Arial" panose="020B0604020202020204"/>
              </a:endParaRP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id-ID" sz="1200" spc="-5" dirty="0">
                  <a:latin typeface="Arial" panose="020B0604020202020204"/>
                  <a:cs typeface="Arial" panose="020B0604020202020204"/>
                </a:rPr>
                <a:t>SMOKING ROOM</a:t>
              </a:r>
              <a:endParaRPr lang="en-US" sz="12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13" name="object 2"/>
            <p:cNvSpPr/>
            <p:nvPr/>
          </p:nvSpPr>
          <p:spPr>
            <a:xfrm>
              <a:off x="3816097" y="7451275"/>
              <a:ext cx="2685285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4"/>
            <p:cNvSpPr txBox="1"/>
            <p:nvPr/>
          </p:nvSpPr>
          <p:spPr>
            <a:xfrm>
              <a:off x="3857679" y="7467671"/>
              <a:ext cx="2520515" cy="3949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lang="en-US"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lang="en-US"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lang="en-US"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lang="id-ID" sz="1200" spc="-5" dirty="0">
                <a:latin typeface="Arial" panose="020B0604020202020204"/>
                <a:cs typeface="Arial" panose="020B0604020202020204"/>
              </a:endParaRP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id-ID" sz="1200" spc="-5" dirty="0">
                  <a:latin typeface="Arial" panose="020B0604020202020204"/>
                  <a:cs typeface="Arial" panose="020B0604020202020204"/>
                </a:rPr>
                <a:t>CANOPY WOR</a:t>
              </a:r>
              <a:endParaRPr lang="en-US" sz="1200" dirty="0">
                <a:latin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73177" y="4232919"/>
            <a:ext cx="5538010" cy="5553240"/>
            <a:chOff x="609600" y="2459735"/>
            <a:chExt cx="5849112" cy="5546980"/>
          </a:xfrm>
        </p:grpSpPr>
        <p:sp>
          <p:nvSpPr>
            <p:cNvPr id="16" name="object 2"/>
            <p:cNvSpPr/>
            <p:nvPr/>
          </p:nvSpPr>
          <p:spPr>
            <a:xfrm>
              <a:off x="775716" y="4605527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465" y="488531"/>
                  </a:lnTo>
                  <a:lnTo>
                    <a:pt x="24350" y="470773"/>
                  </a:lnTo>
                  <a:lnTo>
                    <a:pt x="6634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634" y="50024"/>
                  </a:lnTo>
                  <a:lnTo>
                    <a:pt x="24350" y="23764"/>
                  </a:lnTo>
                  <a:lnTo>
                    <a:pt x="50465" y="6197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754" y="6197"/>
                  </a:lnTo>
                  <a:lnTo>
                    <a:pt x="2398061" y="23764"/>
                  </a:lnTo>
                  <a:lnTo>
                    <a:pt x="2415581" y="50024"/>
                  </a:lnTo>
                  <a:lnTo>
                    <a:pt x="2421636" y="82296"/>
                  </a:lnTo>
                  <a:lnTo>
                    <a:pt x="2421636" y="413004"/>
                  </a:lnTo>
                  <a:lnTo>
                    <a:pt x="2415581" y="444704"/>
                  </a:lnTo>
                  <a:lnTo>
                    <a:pt x="2398061" y="470773"/>
                  </a:lnTo>
                  <a:lnTo>
                    <a:pt x="2371754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"/>
            <p:cNvSpPr/>
            <p:nvPr/>
          </p:nvSpPr>
          <p:spPr>
            <a:xfrm>
              <a:off x="769747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71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6098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10"/>
                  </a:lnTo>
                  <a:lnTo>
                    <a:pt x="2415971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29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60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"/>
            <p:cNvSpPr txBox="1"/>
            <p:nvPr/>
          </p:nvSpPr>
          <p:spPr>
            <a:xfrm>
              <a:off x="759459" y="4586015"/>
              <a:ext cx="245554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sz="1200" dirty="0">
                <a:latin typeface="Arial" panose="020B0604020202020204"/>
                <a:cs typeface="Arial" panose="020B0604020202020204"/>
              </a:endParaRPr>
            </a:p>
            <a:p>
              <a:pPr algn="ctr">
                <a:lnSpc>
                  <a:spcPct val="100000"/>
                </a:lnSpc>
              </a:pP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25" dirty="0">
                  <a:latin typeface="Arial" panose="020B0604020202020204"/>
                  <a:cs typeface="Arial" panose="020B0604020202020204"/>
                </a:rPr>
                <a:t>RENOVATION </a:t>
              </a:r>
              <a:r>
                <a:rPr sz="1200" spc="-10" dirty="0">
                  <a:latin typeface="Arial" panose="020B0604020202020204"/>
                  <a:cs typeface="Arial" panose="020B0604020202020204"/>
                </a:rPr>
                <a:t>TOILET</a:t>
              </a:r>
              <a:r>
                <a:rPr sz="1200" spc="-3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dirty="0">
                  <a:latin typeface="Arial" panose="020B0604020202020204"/>
                  <a:cs typeface="Arial" panose="020B0604020202020204"/>
                </a:rPr>
                <a:t>IJP</a:t>
              </a:r>
            </a:p>
          </p:txBody>
        </p:sp>
        <p:sp>
          <p:nvSpPr>
            <p:cNvPr id="21" name="object 5"/>
            <p:cNvSpPr/>
            <p:nvPr/>
          </p:nvSpPr>
          <p:spPr>
            <a:xfrm>
              <a:off x="3872484" y="4605527"/>
              <a:ext cx="2423160" cy="495300"/>
            </a:xfrm>
            <a:custGeom>
              <a:avLst/>
              <a:gdLst/>
              <a:ahLst/>
              <a:cxnLst/>
              <a:rect l="l" t="t" r="r" b="b"/>
              <a:pathLst>
                <a:path w="242316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536" y="488531"/>
                  </a:lnTo>
                  <a:lnTo>
                    <a:pt x="24445" y="470773"/>
                  </a:lnTo>
                  <a:lnTo>
                    <a:pt x="6706" y="444704"/>
                  </a:lnTo>
                  <a:lnTo>
                    <a:pt x="0" y="413004"/>
                  </a:lnTo>
                  <a:lnTo>
                    <a:pt x="0" y="82296"/>
                  </a:lnTo>
                  <a:lnTo>
                    <a:pt x="6706" y="50024"/>
                  </a:lnTo>
                  <a:lnTo>
                    <a:pt x="24445" y="23764"/>
                  </a:lnTo>
                  <a:lnTo>
                    <a:pt x="50536" y="6197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850" y="6197"/>
                  </a:lnTo>
                  <a:lnTo>
                    <a:pt x="2398347" y="23764"/>
                  </a:lnTo>
                  <a:lnTo>
                    <a:pt x="2416296" y="50024"/>
                  </a:lnTo>
                  <a:lnTo>
                    <a:pt x="2423160" y="82296"/>
                  </a:lnTo>
                  <a:lnTo>
                    <a:pt x="2423160" y="413004"/>
                  </a:lnTo>
                  <a:lnTo>
                    <a:pt x="2416296" y="444704"/>
                  </a:lnTo>
                  <a:lnTo>
                    <a:pt x="2398347" y="470773"/>
                  </a:lnTo>
                  <a:lnTo>
                    <a:pt x="2371850" y="488531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6"/>
            <p:cNvSpPr/>
            <p:nvPr/>
          </p:nvSpPr>
          <p:spPr>
            <a:xfrm>
              <a:off x="3866641" y="4598669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89"/>
                  </a:lnTo>
                  <a:lnTo>
                    <a:pt x="58229" y="501650"/>
                  </a:lnTo>
                  <a:lnTo>
                    <a:pt x="50241" y="499110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60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89"/>
                  </a:lnTo>
                  <a:lnTo>
                    <a:pt x="20193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89"/>
                  </a:lnTo>
                  <a:lnTo>
                    <a:pt x="1701" y="436879"/>
                  </a:lnTo>
                  <a:lnTo>
                    <a:pt x="342" y="427989"/>
                  </a:lnTo>
                  <a:lnTo>
                    <a:pt x="0" y="422910"/>
                  </a:lnTo>
                  <a:lnTo>
                    <a:pt x="0" y="83820"/>
                  </a:lnTo>
                  <a:lnTo>
                    <a:pt x="342" y="78739"/>
                  </a:lnTo>
                  <a:lnTo>
                    <a:pt x="1701" y="69850"/>
                  </a:lnTo>
                  <a:lnTo>
                    <a:pt x="2692" y="66039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60"/>
                  </a:lnTo>
                  <a:lnTo>
                    <a:pt x="20193" y="31750"/>
                  </a:lnTo>
                  <a:lnTo>
                    <a:pt x="22987" y="27939"/>
                  </a:lnTo>
                  <a:lnTo>
                    <a:pt x="25933" y="25400"/>
                  </a:lnTo>
                  <a:lnTo>
                    <a:pt x="29019" y="22860"/>
                  </a:lnTo>
                  <a:lnTo>
                    <a:pt x="32245" y="19050"/>
                  </a:lnTo>
                  <a:lnTo>
                    <a:pt x="35598" y="16510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60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7" y="3810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39"/>
                  </a:lnTo>
                  <a:lnTo>
                    <a:pt x="66281" y="15239"/>
                  </a:lnTo>
                  <a:lnTo>
                    <a:pt x="62445" y="16510"/>
                  </a:lnTo>
                  <a:lnTo>
                    <a:pt x="62737" y="16510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89"/>
                  </a:lnTo>
                  <a:lnTo>
                    <a:pt x="52603" y="21589"/>
                  </a:lnTo>
                  <a:lnTo>
                    <a:pt x="49149" y="22860"/>
                  </a:lnTo>
                  <a:lnTo>
                    <a:pt x="49415" y="22860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10"/>
                  </a:lnTo>
                  <a:lnTo>
                    <a:pt x="40436" y="29210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8" y="34289"/>
                  </a:lnTo>
                  <a:lnTo>
                    <a:pt x="35013" y="34289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79" y="45720"/>
                  </a:lnTo>
                  <a:lnTo>
                    <a:pt x="23533" y="48260"/>
                  </a:lnTo>
                  <a:lnTo>
                    <a:pt x="23698" y="48260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10"/>
                  </a:lnTo>
                  <a:lnTo>
                    <a:pt x="20167" y="54610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39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89"/>
                  </a:lnTo>
                  <a:lnTo>
                    <a:pt x="14173" y="72389"/>
                  </a:lnTo>
                  <a:lnTo>
                    <a:pt x="13449" y="76200"/>
                  </a:lnTo>
                  <a:lnTo>
                    <a:pt x="12966" y="80010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10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39"/>
                  </a:lnTo>
                  <a:lnTo>
                    <a:pt x="14338" y="434339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89"/>
                  </a:lnTo>
                  <a:lnTo>
                    <a:pt x="17259" y="444500"/>
                  </a:lnTo>
                  <a:lnTo>
                    <a:pt x="18630" y="448310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60"/>
                  </a:lnTo>
                  <a:lnTo>
                    <a:pt x="21704" y="454660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79" y="461010"/>
                  </a:lnTo>
                  <a:lnTo>
                    <a:pt x="25514" y="461010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60"/>
                  </a:lnTo>
                  <a:lnTo>
                    <a:pt x="29895" y="467360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39"/>
                  </a:lnTo>
                  <a:lnTo>
                    <a:pt x="34798" y="472439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60"/>
                  </a:lnTo>
                  <a:lnTo>
                    <a:pt x="43078" y="480060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39"/>
                  </a:lnTo>
                  <a:lnTo>
                    <a:pt x="52336" y="485139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89"/>
                  </a:lnTo>
                  <a:lnTo>
                    <a:pt x="65976" y="491489"/>
                  </a:lnTo>
                  <a:lnTo>
                    <a:pt x="69900" y="492760"/>
                  </a:lnTo>
                  <a:lnTo>
                    <a:pt x="73266" y="492760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10"/>
                  </a:lnTo>
                  <a:lnTo>
                    <a:pt x="2376385" y="501650"/>
                  </a:lnTo>
                  <a:lnTo>
                    <a:pt x="2368029" y="504189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60"/>
                  </a:lnTo>
                  <a:lnTo>
                    <a:pt x="2411069" y="48260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16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89"/>
                  </a:lnTo>
                  <a:lnTo>
                    <a:pt x="2399804" y="34289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10"/>
                  </a:lnTo>
                  <a:lnTo>
                    <a:pt x="2394407" y="29210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60"/>
                  </a:lnTo>
                  <a:lnTo>
                    <a:pt x="2385453" y="22860"/>
                  </a:lnTo>
                  <a:lnTo>
                    <a:pt x="2381999" y="21589"/>
                  </a:lnTo>
                  <a:lnTo>
                    <a:pt x="2382266" y="21589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10"/>
                  </a:lnTo>
                  <a:lnTo>
                    <a:pt x="2372169" y="16510"/>
                  </a:lnTo>
                  <a:lnTo>
                    <a:pt x="2368334" y="15239"/>
                  </a:lnTo>
                  <a:lnTo>
                    <a:pt x="2368626" y="15239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04" y="16510"/>
                  </a:lnTo>
                  <a:lnTo>
                    <a:pt x="2402370" y="19050"/>
                  </a:lnTo>
                  <a:lnTo>
                    <a:pt x="2405595" y="22860"/>
                  </a:lnTo>
                  <a:lnTo>
                    <a:pt x="2408682" y="25400"/>
                  </a:lnTo>
                  <a:lnTo>
                    <a:pt x="2411615" y="27939"/>
                  </a:lnTo>
                  <a:lnTo>
                    <a:pt x="2414409" y="31750"/>
                  </a:lnTo>
                  <a:lnTo>
                    <a:pt x="2417051" y="35560"/>
                  </a:lnTo>
                  <a:lnTo>
                    <a:pt x="2419527" y="38100"/>
                  </a:lnTo>
                  <a:lnTo>
                    <a:pt x="2428261" y="54610"/>
                  </a:lnTo>
                  <a:lnTo>
                    <a:pt x="2414435" y="54610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10"/>
                  </a:lnTo>
                  <a:lnTo>
                    <a:pt x="20637" y="54610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39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10"/>
                  </a:lnTo>
                  <a:lnTo>
                    <a:pt x="2428261" y="54610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39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60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89"/>
                  </a:lnTo>
                  <a:lnTo>
                    <a:pt x="2420442" y="72389"/>
                  </a:lnTo>
                  <a:lnTo>
                    <a:pt x="2420505" y="73660"/>
                  </a:lnTo>
                  <a:close/>
                </a:path>
                <a:path w="2435225" h="508000">
                  <a:moveTo>
                    <a:pt x="14109" y="73660"/>
                  </a:moveTo>
                  <a:lnTo>
                    <a:pt x="14173" y="72389"/>
                  </a:lnTo>
                  <a:lnTo>
                    <a:pt x="14338" y="72389"/>
                  </a:lnTo>
                  <a:lnTo>
                    <a:pt x="14109" y="73660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10"/>
                  </a:lnTo>
                  <a:lnTo>
                    <a:pt x="2421115" y="76200"/>
                  </a:lnTo>
                  <a:lnTo>
                    <a:pt x="2420442" y="72389"/>
                  </a:lnTo>
                  <a:lnTo>
                    <a:pt x="2433298" y="72389"/>
                  </a:lnTo>
                  <a:lnTo>
                    <a:pt x="2434259" y="78739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89"/>
                  </a:moveTo>
                  <a:lnTo>
                    <a:pt x="12700" y="83820"/>
                  </a:lnTo>
                  <a:lnTo>
                    <a:pt x="12674" y="85089"/>
                  </a:lnTo>
                  <a:close/>
                </a:path>
                <a:path w="2435225" h="508000">
                  <a:moveTo>
                    <a:pt x="2421928" y="85089"/>
                  </a:moveTo>
                  <a:lnTo>
                    <a:pt x="2421848" y="83820"/>
                  </a:lnTo>
                  <a:lnTo>
                    <a:pt x="2421928" y="85089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10"/>
                  </a:moveTo>
                  <a:lnTo>
                    <a:pt x="2421915" y="422910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10"/>
                  </a:lnTo>
                  <a:close/>
                </a:path>
                <a:path w="2435225" h="508000">
                  <a:moveTo>
                    <a:pt x="12757" y="422910"/>
                  </a:moveTo>
                  <a:lnTo>
                    <a:pt x="12674" y="421639"/>
                  </a:lnTo>
                  <a:lnTo>
                    <a:pt x="12757" y="422910"/>
                  </a:lnTo>
                  <a:close/>
                </a:path>
                <a:path w="2435225" h="508000">
                  <a:moveTo>
                    <a:pt x="2433298" y="434339"/>
                  </a:moveTo>
                  <a:lnTo>
                    <a:pt x="2420442" y="434339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39"/>
                  </a:lnTo>
                  <a:lnTo>
                    <a:pt x="2421915" y="422910"/>
                  </a:lnTo>
                  <a:lnTo>
                    <a:pt x="2434602" y="422910"/>
                  </a:lnTo>
                  <a:lnTo>
                    <a:pt x="2434259" y="427989"/>
                  </a:lnTo>
                  <a:lnTo>
                    <a:pt x="2433298" y="434339"/>
                  </a:lnTo>
                  <a:close/>
                </a:path>
                <a:path w="2435225" h="508000">
                  <a:moveTo>
                    <a:pt x="14338" y="434339"/>
                  </a:moveTo>
                  <a:lnTo>
                    <a:pt x="14173" y="434339"/>
                  </a:lnTo>
                  <a:lnTo>
                    <a:pt x="14109" y="433070"/>
                  </a:lnTo>
                  <a:lnTo>
                    <a:pt x="14338" y="434339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39"/>
                  </a:lnTo>
                  <a:lnTo>
                    <a:pt x="2433298" y="434339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86" y="448310"/>
                  </a:lnTo>
                  <a:lnTo>
                    <a:pt x="2417445" y="444500"/>
                  </a:lnTo>
                  <a:lnTo>
                    <a:pt x="2418638" y="440689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89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60"/>
                  </a:lnTo>
                  <a:lnTo>
                    <a:pt x="2364714" y="492760"/>
                  </a:lnTo>
                  <a:lnTo>
                    <a:pt x="2368626" y="491489"/>
                  </a:lnTo>
                  <a:lnTo>
                    <a:pt x="2368334" y="491489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39"/>
                  </a:lnTo>
                  <a:lnTo>
                    <a:pt x="2381999" y="485139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60"/>
                  </a:lnTo>
                  <a:lnTo>
                    <a:pt x="2391283" y="480060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39"/>
                  </a:lnTo>
                  <a:lnTo>
                    <a:pt x="2399588" y="472439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60"/>
                  </a:lnTo>
                  <a:lnTo>
                    <a:pt x="2404516" y="467360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10"/>
                  </a:lnTo>
                  <a:lnTo>
                    <a:pt x="2408923" y="461010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60"/>
                  </a:lnTo>
                  <a:lnTo>
                    <a:pt x="2412746" y="454660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89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04" y="490220"/>
                  </a:lnTo>
                  <a:lnTo>
                    <a:pt x="2395524" y="492760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7"/>
            <p:cNvSpPr txBox="1"/>
            <p:nvPr/>
          </p:nvSpPr>
          <p:spPr>
            <a:xfrm>
              <a:off x="3765317" y="4586015"/>
              <a:ext cx="245554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sz="1200" dirty="0">
                <a:latin typeface="Arial" panose="020B0604020202020204"/>
                <a:cs typeface="Arial" panose="020B0604020202020204"/>
              </a:endParaRPr>
            </a:p>
            <a:p>
              <a:pPr marL="635" algn="ctr">
                <a:lnSpc>
                  <a:spcPct val="100000"/>
                </a:lnSpc>
              </a:pP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CHANGE ROOF</a:t>
              </a:r>
              <a:r>
                <a:rPr sz="1200" spc="-1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WORK</a:t>
              </a:r>
              <a:endParaRPr sz="12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4" name="object 8"/>
            <p:cNvSpPr/>
            <p:nvPr/>
          </p:nvSpPr>
          <p:spPr>
            <a:xfrm>
              <a:off x="775716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6" y="495300"/>
                  </a:lnTo>
                  <a:lnTo>
                    <a:pt x="50108" y="488436"/>
                  </a:lnTo>
                  <a:lnTo>
                    <a:pt x="23874" y="470487"/>
                  </a:lnTo>
                  <a:lnTo>
                    <a:pt x="6277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277" y="49952"/>
                  </a:lnTo>
                  <a:lnTo>
                    <a:pt x="23874" y="23669"/>
                  </a:lnTo>
                  <a:lnTo>
                    <a:pt x="50108" y="6125"/>
                  </a:lnTo>
                  <a:lnTo>
                    <a:pt x="82296" y="0"/>
                  </a:lnTo>
                  <a:lnTo>
                    <a:pt x="2339340" y="0"/>
                  </a:lnTo>
                  <a:lnTo>
                    <a:pt x="2371397" y="6125"/>
                  </a:lnTo>
                  <a:lnTo>
                    <a:pt x="2397585" y="23669"/>
                  </a:lnTo>
                  <a:lnTo>
                    <a:pt x="2415224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24" y="443990"/>
                  </a:lnTo>
                  <a:lnTo>
                    <a:pt x="2397585" y="470487"/>
                  </a:lnTo>
                  <a:lnTo>
                    <a:pt x="2371397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9"/>
            <p:cNvSpPr/>
            <p:nvPr/>
          </p:nvSpPr>
          <p:spPr>
            <a:xfrm>
              <a:off x="769112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6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6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8" y="12700"/>
                  </a:lnTo>
                  <a:lnTo>
                    <a:pt x="77330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9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57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9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30" y="494029"/>
                  </a:lnTo>
                  <a:lnTo>
                    <a:pt x="84709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6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3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10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8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2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3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7" y="419100"/>
                  </a:moveTo>
                  <a:lnTo>
                    <a:pt x="2422017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7" y="419100"/>
                  </a:lnTo>
                  <a:close/>
                </a:path>
                <a:path w="2435225" h="508000">
                  <a:moveTo>
                    <a:pt x="12674" y="85090"/>
                  </a:moveTo>
                  <a:lnTo>
                    <a:pt x="12700" y="83820"/>
                  </a:lnTo>
                  <a:lnTo>
                    <a:pt x="12674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7" y="417829"/>
                  </a:lnTo>
                  <a:lnTo>
                    <a:pt x="2422017" y="419100"/>
                  </a:lnTo>
                  <a:lnTo>
                    <a:pt x="2434717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57" y="422909"/>
                  </a:moveTo>
                  <a:lnTo>
                    <a:pt x="12674" y="421640"/>
                  </a:lnTo>
                  <a:lnTo>
                    <a:pt x="12757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6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5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3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10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3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6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2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8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0"/>
            <p:cNvSpPr txBox="1"/>
            <p:nvPr/>
          </p:nvSpPr>
          <p:spPr>
            <a:xfrm>
              <a:off x="758825" y="7568476"/>
              <a:ext cx="245554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sz="1200">
                <a:latin typeface="Arial" panose="020B0604020202020204"/>
                <a:cs typeface="Arial" panose="020B0604020202020204"/>
              </a:endParaRPr>
            </a:p>
            <a:p>
              <a:pPr marL="635" algn="ctr">
                <a:lnSpc>
                  <a:spcPct val="100000"/>
                </a:lnSpc>
              </a:pP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HOIST CRANE</a:t>
              </a:r>
              <a:r>
                <a:rPr sz="1200" spc="-40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WORK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7" name="object 11"/>
            <p:cNvSpPr/>
            <p:nvPr/>
          </p:nvSpPr>
          <p:spPr>
            <a:xfrm>
              <a:off x="3872484" y="7505700"/>
              <a:ext cx="2421890" cy="495300"/>
            </a:xfrm>
            <a:custGeom>
              <a:avLst/>
              <a:gdLst/>
              <a:ahLst/>
              <a:cxnLst/>
              <a:rect l="l" t="t" r="r" b="b"/>
              <a:pathLst>
                <a:path w="2421890" h="495300">
                  <a:moveTo>
                    <a:pt x="2339340" y="495300"/>
                  </a:moveTo>
                  <a:lnTo>
                    <a:pt x="82295" y="495300"/>
                  </a:lnTo>
                  <a:lnTo>
                    <a:pt x="50179" y="488436"/>
                  </a:lnTo>
                  <a:lnTo>
                    <a:pt x="23969" y="470487"/>
                  </a:lnTo>
                  <a:lnTo>
                    <a:pt x="6349" y="443990"/>
                  </a:lnTo>
                  <a:lnTo>
                    <a:pt x="0" y="411479"/>
                  </a:lnTo>
                  <a:lnTo>
                    <a:pt x="0" y="82296"/>
                  </a:lnTo>
                  <a:lnTo>
                    <a:pt x="6349" y="49952"/>
                  </a:lnTo>
                  <a:lnTo>
                    <a:pt x="23969" y="23669"/>
                  </a:lnTo>
                  <a:lnTo>
                    <a:pt x="50179" y="6125"/>
                  </a:lnTo>
                  <a:lnTo>
                    <a:pt x="82295" y="0"/>
                  </a:lnTo>
                  <a:lnTo>
                    <a:pt x="2339340" y="0"/>
                  </a:lnTo>
                  <a:lnTo>
                    <a:pt x="2371469" y="6125"/>
                  </a:lnTo>
                  <a:lnTo>
                    <a:pt x="2397680" y="23669"/>
                  </a:lnTo>
                  <a:lnTo>
                    <a:pt x="2415295" y="49952"/>
                  </a:lnTo>
                  <a:lnTo>
                    <a:pt x="2421636" y="82296"/>
                  </a:lnTo>
                  <a:lnTo>
                    <a:pt x="2421636" y="411479"/>
                  </a:lnTo>
                  <a:lnTo>
                    <a:pt x="2415295" y="443990"/>
                  </a:lnTo>
                  <a:lnTo>
                    <a:pt x="2397680" y="470487"/>
                  </a:lnTo>
                  <a:lnTo>
                    <a:pt x="2371469" y="488436"/>
                  </a:lnTo>
                  <a:lnTo>
                    <a:pt x="2339340" y="495300"/>
                  </a:lnTo>
                  <a:close/>
                </a:path>
              </a:pathLst>
            </a:custGeom>
            <a:solidFill>
              <a:srgbClr val="92D050">
                <a:alpha val="7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3866007" y="7498715"/>
              <a:ext cx="2435225" cy="508000"/>
            </a:xfrm>
            <a:custGeom>
              <a:avLst/>
              <a:gdLst/>
              <a:ahLst/>
              <a:cxnLst/>
              <a:rect l="l" t="t" r="r" b="b"/>
              <a:pathLst>
                <a:path w="2435225" h="508000">
                  <a:moveTo>
                    <a:pt x="2359342" y="506729"/>
                  </a:moveTo>
                  <a:lnTo>
                    <a:pt x="75260" y="506729"/>
                  </a:lnTo>
                  <a:lnTo>
                    <a:pt x="66573" y="504190"/>
                  </a:lnTo>
                  <a:lnTo>
                    <a:pt x="58229" y="501650"/>
                  </a:lnTo>
                  <a:lnTo>
                    <a:pt x="50241" y="499109"/>
                  </a:lnTo>
                  <a:lnTo>
                    <a:pt x="46405" y="496570"/>
                  </a:lnTo>
                  <a:lnTo>
                    <a:pt x="42684" y="494029"/>
                  </a:lnTo>
                  <a:lnTo>
                    <a:pt x="39077" y="492759"/>
                  </a:lnTo>
                  <a:lnTo>
                    <a:pt x="35598" y="490220"/>
                  </a:lnTo>
                  <a:lnTo>
                    <a:pt x="32245" y="487679"/>
                  </a:lnTo>
                  <a:lnTo>
                    <a:pt x="29019" y="483870"/>
                  </a:lnTo>
                  <a:lnTo>
                    <a:pt x="25933" y="481329"/>
                  </a:lnTo>
                  <a:lnTo>
                    <a:pt x="22987" y="478790"/>
                  </a:lnTo>
                  <a:lnTo>
                    <a:pt x="20192" y="474979"/>
                  </a:lnTo>
                  <a:lnTo>
                    <a:pt x="17551" y="471170"/>
                  </a:lnTo>
                  <a:lnTo>
                    <a:pt x="15074" y="468629"/>
                  </a:lnTo>
                  <a:lnTo>
                    <a:pt x="3886" y="444500"/>
                  </a:lnTo>
                  <a:lnTo>
                    <a:pt x="2692" y="440690"/>
                  </a:lnTo>
                  <a:lnTo>
                    <a:pt x="1701" y="436879"/>
                  </a:lnTo>
                  <a:lnTo>
                    <a:pt x="342" y="427990"/>
                  </a:lnTo>
                  <a:lnTo>
                    <a:pt x="0" y="422909"/>
                  </a:lnTo>
                  <a:lnTo>
                    <a:pt x="0" y="83820"/>
                  </a:lnTo>
                  <a:lnTo>
                    <a:pt x="342" y="78740"/>
                  </a:lnTo>
                  <a:lnTo>
                    <a:pt x="1701" y="69850"/>
                  </a:lnTo>
                  <a:lnTo>
                    <a:pt x="2692" y="66040"/>
                  </a:lnTo>
                  <a:lnTo>
                    <a:pt x="3886" y="62229"/>
                  </a:lnTo>
                  <a:lnTo>
                    <a:pt x="5283" y="57150"/>
                  </a:lnTo>
                  <a:lnTo>
                    <a:pt x="17551" y="35559"/>
                  </a:lnTo>
                  <a:lnTo>
                    <a:pt x="20192" y="31750"/>
                  </a:lnTo>
                  <a:lnTo>
                    <a:pt x="22987" y="27940"/>
                  </a:lnTo>
                  <a:lnTo>
                    <a:pt x="25933" y="25400"/>
                  </a:lnTo>
                  <a:lnTo>
                    <a:pt x="29019" y="22859"/>
                  </a:lnTo>
                  <a:lnTo>
                    <a:pt x="32245" y="19050"/>
                  </a:lnTo>
                  <a:lnTo>
                    <a:pt x="35598" y="16509"/>
                  </a:lnTo>
                  <a:lnTo>
                    <a:pt x="39077" y="13970"/>
                  </a:lnTo>
                  <a:lnTo>
                    <a:pt x="42684" y="12700"/>
                  </a:lnTo>
                  <a:lnTo>
                    <a:pt x="46405" y="10159"/>
                  </a:lnTo>
                  <a:lnTo>
                    <a:pt x="50241" y="7620"/>
                  </a:lnTo>
                  <a:lnTo>
                    <a:pt x="54190" y="6350"/>
                  </a:lnTo>
                  <a:lnTo>
                    <a:pt x="62356" y="3809"/>
                  </a:lnTo>
                  <a:lnTo>
                    <a:pt x="75260" y="0"/>
                  </a:lnTo>
                  <a:lnTo>
                    <a:pt x="2359342" y="0"/>
                  </a:lnTo>
                  <a:lnTo>
                    <a:pt x="2391917" y="12700"/>
                  </a:lnTo>
                  <a:lnTo>
                    <a:pt x="77342" y="12700"/>
                  </a:lnTo>
                  <a:lnTo>
                    <a:pt x="73266" y="13970"/>
                  </a:lnTo>
                  <a:lnTo>
                    <a:pt x="69900" y="13970"/>
                  </a:lnTo>
                  <a:lnTo>
                    <a:pt x="65976" y="15240"/>
                  </a:lnTo>
                  <a:lnTo>
                    <a:pt x="66281" y="15240"/>
                  </a:lnTo>
                  <a:lnTo>
                    <a:pt x="62445" y="16509"/>
                  </a:lnTo>
                  <a:lnTo>
                    <a:pt x="62737" y="16509"/>
                  </a:lnTo>
                  <a:lnTo>
                    <a:pt x="58991" y="17779"/>
                  </a:lnTo>
                  <a:lnTo>
                    <a:pt x="59270" y="17779"/>
                  </a:lnTo>
                  <a:lnTo>
                    <a:pt x="55613" y="19050"/>
                  </a:lnTo>
                  <a:lnTo>
                    <a:pt x="55892" y="19050"/>
                  </a:lnTo>
                  <a:lnTo>
                    <a:pt x="52336" y="21590"/>
                  </a:lnTo>
                  <a:lnTo>
                    <a:pt x="52603" y="21590"/>
                  </a:lnTo>
                  <a:lnTo>
                    <a:pt x="49148" y="22859"/>
                  </a:lnTo>
                  <a:lnTo>
                    <a:pt x="49415" y="22859"/>
                  </a:lnTo>
                  <a:lnTo>
                    <a:pt x="46062" y="25400"/>
                  </a:lnTo>
                  <a:lnTo>
                    <a:pt x="46316" y="25400"/>
                  </a:lnTo>
                  <a:lnTo>
                    <a:pt x="43078" y="26670"/>
                  </a:lnTo>
                  <a:lnTo>
                    <a:pt x="43319" y="26670"/>
                  </a:lnTo>
                  <a:lnTo>
                    <a:pt x="40208" y="29209"/>
                  </a:lnTo>
                  <a:lnTo>
                    <a:pt x="40436" y="29209"/>
                  </a:lnTo>
                  <a:lnTo>
                    <a:pt x="37439" y="31750"/>
                  </a:lnTo>
                  <a:lnTo>
                    <a:pt x="37668" y="31750"/>
                  </a:lnTo>
                  <a:lnTo>
                    <a:pt x="34797" y="34290"/>
                  </a:lnTo>
                  <a:lnTo>
                    <a:pt x="35013" y="34290"/>
                  </a:lnTo>
                  <a:lnTo>
                    <a:pt x="32283" y="36829"/>
                  </a:lnTo>
                  <a:lnTo>
                    <a:pt x="32486" y="36829"/>
                  </a:lnTo>
                  <a:lnTo>
                    <a:pt x="29895" y="39370"/>
                  </a:lnTo>
                  <a:lnTo>
                    <a:pt x="30086" y="39370"/>
                  </a:lnTo>
                  <a:lnTo>
                    <a:pt x="27635" y="43179"/>
                  </a:lnTo>
                  <a:lnTo>
                    <a:pt x="27812" y="43179"/>
                  </a:lnTo>
                  <a:lnTo>
                    <a:pt x="25514" y="45720"/>
                  </a:lnTo>
                  <a:lnTo>
                    <a:pt x="25692" y="45720"/>
                  </a:lnTo>
                  <a:lnTo>
                    <a:pt x="23533" y="48259"/>
                  </a:lnTo>
                  <a:lnTo>
                    <a:pt x="23698" y="48259"/>
                  </a:lnTo>
                  <a:lnTo>
                    <a:pt x="21704" y="52070"/>
                  </a:lnTo>
                  <a:lnTo>
                    <a:pt x="21856" y="52070"/>
                  </a:lnTo>
                  <a:lnTo>
                    <a:pt x="20637" y="54609"/>
                  </a:lnTo>
                  <a:lnTo>
                    <a:pt x="20167" y="54609"/>
                  </a:lnTo>
                  <a:lnTo>
                    <a:pt x="18516" y="58420"/>
                  </a:lnTo>
                  <a:lnTo>
                    <a:pt x="17157" y="62229"/>
                  </a:lnTo>
                  <a:lnTo>
                    <a:pt x="15963" y="66040"/>
                  </a:lnTo>
                  <a:lnTo>
                    <a:pt x="15320" y="68579"/>
                  </a:lnTo>
                  <a:lnTo>
                    <a:pt x="15024" y="68579"/>
                  </a:lnTo>
                  <a:lnTo>
                    <a:pt x="14338" y="72390"/>
                  </a:lnTo>
                  <a:lnTo>
                    <a:pt x="14173" y="72390"/>
                  </a:lnTo>
                  <a:lnTo>
                    <a:pt x="13449" y="76200"/>
                  </a:lnTo>
                  <a:lnTo>
                    <a:pt x="12966" y="80009"/>
                  </a:lnTo>
                  <a:lnTo>
                    <a:pt x="12766" y="83820"/>
                  </a:lnTo>
                  <a:lnTo>
                    <a:pt x="12614" y="419100"/>
                  </a:lnTo>
                  <a:lnTo>
                    <a:pt x="12700" y="422909"/>
                  </a:lnTo>
                  <a:lnTo>
                    <a:pt x="13004" y="426720"/>
                  </a:lnTo>
                  <a:lnTo>
                    <a:pt x="13487" y="430529"/>
                  </a:lnTo>
                  <a:lnTo>
                    <a:pt x="14173" y="434340"/>
                  </a:lnTo>
                  <a:lnTo>
                    <a:pt x="14338" y="434340"/>
                  </a:lnTo>
                  <a:lnTo>
                    <a:pt x="15024" y="438150"/>
                  </a:lnTo>
                  <a:lnTo>
                    <a:pt x="15320" y="438150"/>
                  </a:lnTo>
                  <a:lnTo>
                    <a:pt x="16065" y="440690"/>
                  </a:lnTo>
                  <a:lnTo>
                    <a:pt x="17271" y="444500"/>
                  </a:lnTo>
                  <a:lnTo>
                    <a:pt x="18630" y="448309"/>
                  </a:lnTo>
                  <a:lnTo>
                    <a:pt x="20167" y="452120"/>
                  </a:lnTo>
                  <a:lnTo>
                    <a:pt x="20637" y="452120"/>
                  </a:lnTo>
                  <a:lnTo>
                    <a:pt x="21856" y="454659"/>
                  </a:lnTo>
                  <a:lnTo>
                    <a:pt x="21704" y="454659"/>
                  </a:lnTo>
                  <a:lnTo>
                    <a:pt x="23698" y="458470"/>
                  </a:lnTo>
                  <a:lnTo>
                    <a:pt x="23533" y="458470"/>
                  </a:lnTo>
                  <a:lnTo>
                    <a:pt x="25692" y="461009"/>
                  </a:lnTo>
                  <a:lnTo>
                    <a:pt x="25514" y="461009"/>
                  </a:lnTo>
                  <a:lnTo>
                    <a:pt x="27812" y="463550"/>
                  </a:lnTo>
                  <a:lnTo>
                    <a:pt x="27635" y="463550"/>
                  </a:lnTo>
                  <a:lnTo>
                    <a:pt x="30086" y="467359"/>
                  </a:lnTo>
                  <a:lnTo>
                    <a:pt x="29895" y="467359"/>
                  </a:lnTo>
                  <a:lnTo>
                    <a:pt x="32486" y="469900"/>
                  </a:lnTo>
                  <a:lnTo>
                    <a:pt x="32283" y="469900"/>
                  </a:lnTo>
                  <a:lnTo>
                    <a:pt x="35013" y="472440"/>
                  </a:lnTo>
                  <a:lnTo>
                    <a:pt x="34797" y="472440"/>
                  </a:lnTo>
                  <a:lnTo>
                    <a:pt x="37668" y="474979"/>
                  </a:lnTo>
                  <a:lnTo>
                    <a:pt x="37439" y="474979"/>
                  </a:lnTo>
                  <a:lnTo>
                    <a:pt x="40436" y="477520"/>
                  </a:lnTo>
                  <a:lnTo>
                    <a:pt x="40208" y="477520"/>
                  </a:lnTo>
                  <a:lnTo>
                    <a:pt x="43319" y="480059"/>
                  </a:lnTo>
                  <a:lnTo>
                    <a:pt x="43078" y="480059"/>
                  </a:lnTo>
                  <a:lnTo>
                    <a:pt x="46316" y="481329"/>
                  </a:lnTo>
                  <a:lnTo>
                    <a:pt x="46062" y="481329"/>
                  </a:lnTo>
                  <a:lnTo>
                    <a:pt x="49415" y="483870"/>
                  </a:lnTo>
                  <a:lnTo>
                    <a:pt x="49148" y="483870"/>
                  </a:lnTo>
                  <a:lnTo>
                    <a:pt x="52603" y="485140"/>
                  </a:lnTo>
                  <a:lnTo>
                    <a:pt x="52336" y="485140"/>
                  </a:lnTo>
                  <a:lnTo>
                    <a:pt x="55892" y="487679"/>
                  </a:lnTo>
                  <a:lnTo>
                    <a:pt x="55613" y="487679"/>
                  </a:lnTo>
                  <a:lnTo>
                    <a:pt x="59270" y="488950"/>
                  </a:lnTo>
                  <a:lnTo>
                    <a:pt x="58991" y="488950"/>
                  </a:lnTo>
                  <a:lnTo>
                    <a:pt x="62737" y="490220"/>
                  </a:lnTo>
                  <a:lnTo>
                    <a:pt x="62445" y="490220"/>
                  </a:lnTo>
                  <a:lnTo>
                    <a:pt x="66281" y="491490"/>
                  </a:lnTo>
                  <a:lnTo>
                    <a:pt x="65976" y="491490"/>
                  </a:lnTo>
                  <a:lnTo>
                    <a:pt x="69900" y="492759"/>
                  </a:lnTo>
                  <a:lnTo>
                    <a:pt x="73266" y="492759"/>
                  </a:lnTo>
                  <a:lnTo>
                    <a:pt x="77342" y="494029"/>
                  </a:lnTo>
                  <a:lnTo>
                    <a:pt x="84708" y="494029"/>
                  </a:lnTo>
                  <a:lnTo>
                    <a:pt x="88950" y="495300"/>
                  </a:lnTo>
                  <a:lnTo>
                    <a:pt x="2390057" y="495300"/>
                  </a:lnTo>
                  <a:lnTo>
                    <a:pt x="2388196" y="496570"/>
                  </a:lnTo>
                  <a:lnTo>
                    <a:pt x="2384361" y="499109"/>
                  </a:lnTo>
                  <a:lnTo>
                    <a:pt x="2376385" y="501650"/>
                  </a:lnTo>
                  <a:lnTo>
                    <a:pt x="2368029" y="504190"/>
                  </a:lnTo>
                  <a:lnTo>
                    <a:pt x="2359342" y="506729"/>
                  </a:lnTo>
                  <a:close/>
                </a:path>
                <a:path w="2435225" h="508000">
                  <a:moveTo>
                    <a:pt x="2414574" y="55879"/>
                  </a:moveTo>
                  <a:lnTo>
                    <a:pt x="2412745" y="52070"/>
                  </a:lnTo>
                  <a:lnTo>
                    <a:pt x="2412898" y="52070"/>
                  </a:lnTo>
                  <a:lnTo>
                    <a:pt x="2410904" y="48259"/>
                  </a:lnTo>
                  <a:lnTo>
                    <a:pt x="2411069" y="48259"/>
                  </a:lnTo>
                  <a:lnTo>
                    <a:pt x="2408923" y="45720"/>
                  </a:lnTo>
                  <a:lnTo>
                    <a:pt x="2409088" y="45720"/>
                  </a:lnTo>
                  <a:lnTo>
                    <a:pt x="2406789" y="43179"/>
                  </a:lnTo>
                  <a:lnTo>
                    <a:pt x="2406967" y="43179"/>
                  </a:lnTo>
                  <a:lnTo>
                    <a:pt x="2404529" y="39370"/>
                  </a:lnTo>
                  <a:lnTo>
                    <a:pt x="2404719" y="39370"/>
                  </a:lnTo>
                  <a:lnTo>
                    <a:pt x="2402116" y="36829"/>
                  </a:lnTo>
                  <a:lnTo>
                    <a:pt x="2402319" y="36829"/>
                  </a:lnTo>
                  <a:lnTo>
                    <a:pt x="2399588" y="34290"/>
                  </a:lnTo>
                  <a:lnTo>
                    <a:pt x="2399804" y="34290"/>
                  </a:lnTo>
                  <a:lnTo>
                    <a:pt x="2396934" y="31750"/>
                  </a:lnTo>
                  <a:lnTo>
                    <a:pt x="2397163" y="31750"/>
                  </a:lnTo>
                  <a:lnTo>
                    <a:pt x="2394165" y="29209"/>
                  </a:lnTo>
                  <a:lnTo>
                    <a:pt x="2394407" y="29209"/>
                  </a:lnTo>
                  <a:lnTo>
                    <a:pt x="2391282" y="26670"/>
                  </a:lnTo>
                  <a:lnTo>
                    <a:pt x="2391524" y="26670"/>
                  </a:lnTo>
                  <a:lnTo>
                    <a:pt x="2388285" y="25400"/>
                  </a:lnTo>
                  <a:lnTo>
                    <a:pt x="2388539" y="25400"/>
                  </a:lnTo>
                  <a:lnTo>
                    <a:pt x="2385199" y="22859"/>
                  </a:lnTo>
                  <a:lnTo>
                    <a:pt x="2385453" y="22859"/>
                  </a:lnTo>
                  <a:lnTo>
                    <a:pt x="2381999" y="21590"/>
                  </a:lnTo>
                  <a:lnTo>
                    <a:pt x="2382266" y="21590"/>
                  </a:lnTo>
                  <a:lnTo>
                    <a:pt x="2378709" y="19050"/>
                  </a:lnTo>
                  <a:lnTo>
                    <a:pt x="2378989" y="19050"/>
                  </a:lnTo>
                  <a:lnTo>
                    <a:pt x="2375331" y="17779"/>
                  </a:lnTo>
                  <a:lnTo>
                    <a:pt x="2375623" y="17779"/>
                  </a:lnTo>
                  <a:lnTo>
                    <a:pt x="2371864" y="16509"/>
                  </a:lnTo>
                  <a:lnTo>
                    <a:pt x="2372169" y="16509"/>
                  </a:lnTo>
                  <a:lnTo>
                    <a:pt x="2368334" y="15240"/>
                  </a:lnTo>
                  <a:lnTo>
                    <a:pt x="2368626" y="15240"/>
                  </a:lnTo>
                  <a:lnTo>
                    <a:pt x="2364714" y="13970"/>
                  </a:lnTo>
                  <a:lnTo>
                    <a:pt x="2361336" y="13970"/>
                  </a:lnTo>
                  <a:lnTo>
                    <a:pt x="2357272" y="12700"/>
                  </a:lnTo>
                  <a:lnTo>
                    <a:pt x="2391917" y="12700"/>
                  </a:lnTo>
                  <a:lnTo>
                    <a:pt x="2395524" y="13970"/>
                  </a:lnTo>
                  <a:lnTo>
                    <a:pt x="2399017" y="16509"/>
                  </a:lnTo>
                  <a:lnTo>
                    <a:pt x="2402370" y="19050"/>
                  </a:lnTo>
                  <a:lnTo>
                    <a:pt x="2405595" y="22859"/>
                  </a:lnTo>
                  <a:lnTo>
                    <a:pt x="2408681" y="25400"/>
                  </a:lnTo>
                  <a:lnTo>
                    <a:pt x="2411615" y="27940"/>
                  </a:lnTo>
                  <a:lnTo>
                    <a:pt x="2414409" y="31750"/>
                  </a:lnTo>
                  <a:lnTo>
                    <a:pt x="2417051" y="35559"/>
                  </a:lnTo>
                  <a:lnTo>
                    <a:pt x="2419527" y="38100"/>
                  </a:lnTo>
                  <a:lnTo>
                    <a:pt x="2428261" y="54609"/>
                  </a:lnTo>
                  <a:lnTo>
                    <a:pt x="2414435" y="54609"/>
                  </a:lnTo>
                  <a:lnTo>
                    <a:pt x="2414574" y="55879"/>
                  </a:lnTo>
                  <a:close/>
                </a:path>
                <a:path w="2435225" h="508000">
                  <a:moveTo>
                    <a:pt x="20027" y="55879"/>
                  </a:moveTo>
                  <a:lnTo>
                    <a:pt x="20167" y="54609"/>
                  </a:lnTo>
                  <a:lnTo>
                    <a:pt x="20637" y="54609"/>
                  </a:lnTo>
                  <a:lnTo>
                    <a:pt x="20027" y="55879"/>
                  </a:lnTo>
                  <a:close/>
                </a:path>
                <a:path w="2435225" h="508000">
                  <a:moveTo>
                    <a:pt x="2419654" y="69850"/>
                  </a:moveTo>
                  <a:lnTo>
                    <a:pt x="2418549" y="66040"/>
                  </a:lnTo>
                  <a:lnTo>
                    <a:pt x="2417343" y="62229"/>
                  </a:lnTo>
                  <a:lnTo>
                    <a:pt x="2415971" y="58420"/>
                  </a:lnTo>
                  <a:lnTo>
                    <a:pt x="2414435" y="54609"/>
                  </a:lnTo>
                  <a:lnTo>
                    <a:pt x="2428261" y="54609"/>
                  </a:lnTo>
                  <a:lnTo>
                    <a:pt x="2429319" y="57150"/>
                  </a:lnTo>
                  <a:lnTo>
                    <a:pt x="2430716" y="62229"/>
                  </a:lnTo>
                  <a:lnTo>
                    <a:pt x="2431922" y="66040"/>
                  </a:lnTo>
                  <a:lnTo>
                    <a:pt x="2432583" y="68579"/>
                  </a:lnTo>
                  <a:lnTo>
                    <a:pt x="2419578" y="68579"/>
                  </a:lnTo>
                  <a:lnTo>
                    <a:pt x="2419654" y="69850"/>
                  </a:lnTo>
                  <a:close/>
                </a:path>
                <a:path w="2435225" h="508000">
                  <a:moveTo>
                    <a:pt x="14947" y="69850"/>
                  </a:moveTo>
                  <a:lnTo>
                    <a:pt x="15024" y="68579"/>
                  </a:lnTo>
                  <a:lnTo>
                    <a:pt x="15320" y="68579"/>
                  </a:lnTo>
                  <a:lnTo>
                    <a:pt x="14947" y="69850"/>
                  </a:lnTo>
                  <a:close/>
                </a:path>
                <a:path w="2435225" h="508000">
                  <a:moveTo>
                    <a:pt x="2420505" y="73659"/>
                  </a:moveTo>
                  <a:lnTo>
                    <a:pt x="2419578" y="68579"/>
                  </a:lnTo>
                  <a:lnTo>
                    <a:pt x="2432583" y="68579"/>
                  </a:lnTo>
                  <a:lnTo>
                    <a:pt x="2432913" y="69850"/>
                  </a:lnTo>
                  <a:lnTo>
                    <a:pt x="2433298" y="72390"/>
                  </a:lnTo>
                  <a:lnTo>
                    <a:pt x="2420442" y="72390"/>
                  </a:lnTo>
                  <a:lnTo>
                    <a:pt x="2420505" y="73659"/>
                  </a:lnTo>
                  <a:close/>
                </a:path>
                <a:path w="2435225" h="508000">
                  <a:moveTo>
                    <a:pt x="14109" y="73659"/>
                  </a:moveTo>
                  <a:lnTo>
                    <a:pt x="14173" y="72390"/>
                  </a:lnTo>
                  <a:lnTo>
                    <a:pt x="14338" y="72390"/>
                  </a:lnTo>
                  <a:lnTo>
                    <a:pt x="14109" y="73659"/>
                  </a:lnTo>
                  <a:close/>
                </a:path>
                <a:path w="2435225" h="508000">
                  <a:moveTo>
                    <a:pt x="2434716" y="419100"/>
                  </a:moveTo>
                  <a:lnTo>
                    <a:pt x="2422016" y="419100"/>
                  </a:lnTo>
                  <a:lnTo>
                    <a:pt x="2421915" y="83820"/>
                  </a:lnTo>
                  <a:lnTo>
                    <a:pt x="2421610" y="80009"/>
                  </a:lnTo>
                  <a:lnTo>
                    <a:pt x="2421115" y="76200"/>
                  </a:lnTo>
                  <a:lnTo>
                    <a:pt x="2420442" y="72390"/>
                  </a:lnTo>
                  <a:lnTo>
                    <a:pt x="2433298" y="72390"/>
                  </a:lnTo>
                  <a:lnTo>
                    <a:pt x="2434259" y="78740"/>
                  </a:lnTo>
                  <a:lnTo>
                    <a:pt x="2434602" y="83820"/>
                  </a:lnTo>
                  <a:lnTo>
                    <a:pt x="2434716" y="419100"/>
                  </a:lnTo>
                  <a:close/>
                </a:path>
                <a:path w="2435225" h="508000">
                  <a:moveTo>
                    <a:pt x="12687" y="85090"/>
                  </a:moveTo>
                  <a:lnTo>
                    <a:pt x="12700" y="83820"/>
                  </a:lnTo>
                  <a:lnTo>
                    <a:pt x="12687" y="85090"/>
                  </a:lnTo>
                  <a:close/>
                </a:path>
                <a:path w="2435225" h="508000">
                  <a:moveTo>
                    <a:pt x="2421928" y="85090"/>
                  </a:moveTo>
                  <a:lnTo>
                    <a:pt x="2421848" y="83820"/>
                  </a:lnTo>
                  <a:lnTo>
                    <a:pt x="2421928" y="85090"/>
                  </a:lnTo>
                  <a:close/>
                </a:path>
                <a:path w="2435225" h="508000">
                  <a:moveTo>
                    <a:pt x="12614" y="419100"/>
                  </a:moveTo>
                  <a:lnTo>
                    <a:pt x="12585" y="417829"/>
                  </a:lnTo>
                  <a:lnTo>
                    <a:pt x="12614" y="419100"/>
                  </a:lnTo>
                  <a:close/>
                </a:path>
                <a:path w="2435225" h="508000">
                  <a:moveTo>
                    <a:pt x="2434602" y="422909"/>
                  </a:moveTo>
                  <a:lnTo>
                    <a:pt x="2421915" y="422909"/>
                  </a:lnTo>
                  <a:lnTo>
                    <a:pt x="2422016" y="417829"/>
                  </a:lnTo>
                  <a:lnTo>
                    <a:pt x="2422016" y="419100"/>
                  </a:lnTo>
                  <a:lnTo>
                    <a:pt x="2434716" y="419100"/>
                  </a:lnTo>
                  <a:lnTo>
                    <a:pt x="2434602" y="422909"/>
                  </a:lnTo>
                  <a:close/>
                </a:path>
                <a:path w="2435225" h="508000">
                  <a:moveTo>
                    <a:pt x="12766" y="422909"/>
                  </a:moveTo>
                  <a:lnTo>
                    <a:pt x="12687" y="421640"/>
                  </a:lnTo>
                  <a:lnTo>
                    <a:pt x="12766" y="422909"/>
                  </a:lnTo>
                  <a:close/>
                </a:path>
                <a:path w="2435225" h="508000">
                  <a:moveTo>
                    <a:pt x="2433298" y="434340"/>
                  </a:moveTo>
                  <a:lnTo>
                    <a:pt x="2420442" y="434340"/>
                  </a:lnTo>
                  <a:lnTo>
                    <a:pt x="2421166" y="430529"/>
                  </a:lnTo>
                  <a:lnTo>
                    <a:pt x="2421635" y="426720"/>
                  </a:lnTo>
                  <a:lnTo>
                    <a:pt x="2421928" y="421640"/>
                  </a:lnTo>
                  <a:lnTo>
                    <a:pt x="2421915" y="422909"/>
                  </a:lnTo>
                  <a:lnTo>
                    <a:pt x="2434602" y="422909"/>
                  </a:lnTo>
                  <a:lnTo>
                    <a:pt x="2434259" y="427990"/>
                  </a:lnTo>
                  <a:lnTo>
                    <a:pt x="2433298" y="434340"/>
                  </a:lnTo>
                  <a:close/>
                </a:path>
                <a:path w="2435225" h="508000">
                  <a:moveTo>
                    <a:pt x="14338" y="434340"/>
                  </a:moveTo>
                  <a:lnTo>
                    <a:pt x="14173" y="434340"/>
                  </a:lnTo>
                  <a:lnTo>
                    <a:pt x="14109" y="433070"/>
                  </a:lnTo>
                  <a:lnTo>
                    <a:pt x="14338" y="434340"/>
                  </a:lnTo>
                  <a:close/>
                </a:path>
                <a:path w="2435225" h="508000">
                  <a:moveTo>
                    <a:pt x="2432583" y="438150"/>
                  </a:moveTo>
                  <a:lnTo>
                    <a:pt x="2419578" y="438150"/>
                  </a:lnTo>
                  <a:lnTo>
                    <a:pt x="2420505" y="433070"/>
                  </a:lnTo>
                  <a:lnTo>
                    <a:pt x="2420442" y="434340"/>
                  </a:lnTo>
                  <a:lnTo>
                    <a:pt x="2433298" y="434340"/>
                  </a:lnTo>
                  <a:lnTo>
                    <a:pt x="2432913" y="436879"/>
                  </a:lnTo>
                  <a:lnTo>
                    <a:pt x="2432583" y="438150"/>
                  </a:lnTo>
                  <a:close/>
                </a:path>
                <a:path w="2435225" h="508000">
                  <a:moveTo>
                    <a:pt x="15320" y="438150"/>
                  </a:moveTo>
                  <a:lnTo>
                    <a:pt x="15024" y="438150"/>
                  </a:lnTo>
                  <a:lnTo>
                    <a:pt x="14947" y="436879"/>
                  </a:lnTo>
                  <a:lnTo>
                    <a:pt x="15320" y="438150"/>
                  </a:lnTo>
                  <a:close/>
                </a:path>
                <a:path w="2435225" h="508000">
                  <a:moveTo>
                    <a:pt x="2428261" y="452120"/>
                  </a:moveTo>
                  <a:lnTo>
                    <a:pt x="2414435" y="452120"/>
                  </a:lnTo>
                  <a:lnTo>
                    <a:pt x="2416098" y="448309"/>
                  </a:lnTo>
                  <a:lnTo>
                    <a:pt x="2417444" y="444500"/>
                  </a:lnTo>
                  <a:lnTo>
                    <a:pt x="2418638" y="440690"/>
                  </a:lnTo>
                  <a:lnTo>
                    <a:pt x="2419654" y="436879"/>
                  </a:lnTo>
                  <a:lnTo>
                    <a:pt x="2419578" y="438150"/>
                  </a:lnTo>
                  <a:lnTo>
                    <a:pt x="2432583" y="438150"/>
                  </a:lnTo>
                  <a:lnTo>
                    <a:pt x="2431922" y="440690"/>
                  </a:lnTo>
                  <a:lnTo>
                    <a:pt x="2430716" y="444500"/>
                  </a:lnTo>
                  <a:lnTo>
                    <a:pt x="2429319" y="449579"/>
                  </a:lnTo>
                  <a:lnTo>
                    <a:pt x="2428261" y="452120"/>
                  </a:lnTo>
                  <a:close/>
                </a:path>
                <a:path w="2435225" h="508000">
                  <a:moveTo>
                    <a:pt x="20637" y="452120"/>
                  </a:moveTo>
                  <a:lnTo>
                    <a:pt x="20167" y="452120"/>
                  </a:lnTo>
                  <a:lnTo>
                    <a:pt x="20027" y="450850"/>
                  </a:lnTo>
                  <a:lnTo>
                    <a:pt x="20637" y="452120"/>
                  </a:lnTo>
                  <a:close/>
                </a:path>
                <a:path w="2435225" h="508000">
                  <a:moveTo>
                    <a:pt x="2390057" y="495300"/>
                  </a:moveTo>
                  <a:lnTo>
                    <a:pt x="2345651" y="495300"/>
                  </a:lnTo>
                  <a:lnTo>
                    <a:pt x="2349906" y="494029"/>
                  </a:lnTo>
                  <a:lnTo>
                    <a:pt x="2357272" y="494029"/>
                  </a:lnTo>
                  <a:lnTo>
                    <a:pt x="2361336" y="492759"/>
                  </a:lnTo>
                  <a:lnTo>
                    <a:pt x="2364714" y="492759"/>
                  </a:lnTo>
                  <a:lnTo>
                    <a:pt x="2368626" y="491490"/>
                  </a:lnTo>
                  <a:lnTo>
                    <a:pt x="2368334" y="491490"/>
                  </a:lnTo>
                  <a:lnTo>
                    <a:pt x="2372169" y="490220"/>
                  </a:lnTo>
                  <a:lnTo>
                    <a:pt x="2371864" y="490220"/>
                  </a:lnTo>
                  <a:lnTo>
                    <a:pt x="2375623" y="488950"/>
                  </a:lnTo>
                  <a:lnTo>
                    <a:pt x="2375331" y="488950"/>
                  </a:lnTo>
                  <a:lnTo>
                    <a:pt x="2378989" y="487679"/>
                  </a:lnTo>
                  <a:lnTo>
                    <a:pt x="2378709" y="487679"/>
                  </a:lnTo>
                  <a:lnTo>
                    <a:pt x="2382266" y="485140"/>
                  </a:lnTo>
                  <a:lnTo>
                    <a:pt x="2381999" y="485140"/>
                  </a:lnTo>
                  <a:lnTo>
                    <a:pt x="2385453" y="483870"/>
                  </a:lnTo>
                  <a:lnTo>
                    <a:pt x="2385199" y="483870"/>
                  </a:lnTo>
                  <a:lnTo>
                    <a:pt x="2388539" y="481329"/>
                  </a:lnTo>
                  <a:lnTo>
                    <a:pt x="2388285" y="481329"/>
                  </a:lnTo>
                  <a:lnTo>
                    <a:pt x="2391524" y="480059"/>
                  </a:lnTo>
                  <a:lnTo>
                    <a:pt x="2391282" y="480059"/>
                  </a:lnTo>
                  <a:lnTo>
                    <a:pt x="2394407" y="477520"/>
                  </a:lnTo>
                  <a:lnTo>
                    <a:pt x="2394165" y="477520"/>
                  </a:lnTo>
                  <a:lnTo>
                    <a:pt x="2397163" y="474979"/>
                  </a:lnTo>
                  <a:lnTo>
                    <a:pt x="2396934" y="474979"/>
                  </a:lnTo>
                  <a:lnTo>
                    <a:pt x="2399804" y="472440"/>
                  </a:lnTo>
                  <a:lnTo>
                    <a:pt x="2399588" y="472440"/>
                  </a:lnTo>
                  <a:lnTo>
                    <a:pt x="2402319" y="469900"/>
                  </a:lnTo>
                  <a:lnTo>
                    <a:pt x="2402116" y="469900"/>
                  </a:lnTo>
                  <a:lnTo>
                    <a:pt x="2404719" y="467359"/>
                  </a:lnTo>
                  <a:lnTo>
                    <a:pt x="2404529" y="467359"/>
                  </a:lnTo>
                  <a:lnTo>
                    <a:pt x="2406967" y="463550"/>
                  </a:lnTo>
                  <a:lnTo>
                    <a:pt x="2406789" y="463550"/>
                  </a:lnTo>
                  <a:lnTo>
                    <a:pt x="2409088" y="461009"/>
                  </a:lnTo>
                  <a:lnTo>
                    <a:pt x="2408923" y="461009"/>
                  </a:lnTo>
                  <a:lnTo>
                    <a:pt x="2411069" y="458470"/>
                  </a:lnTo>
                  <a:lnTo>
                    <a:pt x="2410904" y="458470"/>
                  </a:lnTo>
                  <a:lnTo>
                    <a:pt x="2412898" y="454659"/>
                  </a:lnTo>
                  <a:lnTo>
                    <a:pt x="2412745" y="454659"/>
                  </a:lnTo>
                  <a:lnTo>
                    <a:pt x="2414574" y="450850"/>
                  </a:lnTo>
                  <a:lnTo>
                    <a:pt x="2414435" y="452120"/>
                  </a:lnTo>
                  <a:lnTo>
                    <a:pt x="2428261" y="452120"/>
                  </a:lnTo>
                  <a:lnTo>
                    <a:pt x="2417051" y="471170"/>
                  </a:lnTo>
                  <a:lnTo>
                    <a:pt x="2414409" y="474979"/>
                  </a:lnTo>
                  <a:lnTo>
                    <a:pt x="2411615" y="478790"/>
                  </a:lnTo>
                  <a:lnTo>
                    <a:pt x="2408681" y="481329"/>
                  </a:lnTo>
                  <a:lnTo>
                    <a:pt x="2405595" y="483870"/>
                  </a:lnTo>
                  <a:lnTo>
                    <a:pt x="2402370" y="487679"/>
                  </a:lnTo>
                  <a:lnTo>
                    <a:pt x="2399017" y="490220"/>
                  </a:lnTo>
                  <a:lnTo>
                    <a:pt x="2395524" y="492759"/>
                  </a:lnTo>
                  <a:lnTo>
                    <a:pt x="2391917" y="494029"/>
                  </a:lnTo>
                  <a:lnTo>
                    <a:pt x="2390057" y="495300"/>
                  </a:lnTo>
                  <a:close/>
                </a:path>
                <a:path w="2435225" h="508000">
                  <a:moveTo>
                    <a:pt x="2345893" y="508000"/>
                  </a:moveTo>
                  <a:lnTo>
                    <a:pt x="88709" y="508000"/>
                  </a:lnTo>
                  <a:lnTo>
                    <a:pt x="84226" y="506729"/>
                  </a:lnTo>
                  <a:lnTo>
                    <a:pt x="2350389" y="506729"/>
                  </a:lnTo>
                  <a:lnTo>
                    <a:pt x="2345893" y="50800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 txBox="1"/>
            <p:nvPr/>
          </p:nvSpPr>
          <p:spPr>
            <a:xfrm>
              <a:off x="3855720" y="7568476"/>
              <a:ext cx="2455545" cy="3911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0" dirty="0">
                  <a:latin typeface="Arial" panose="020B0604020202020204"/>
                  <a:cs typeface="Arial" panose="020B0604020202020204"/>
                </a:rPr>
                <a:t>PT.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INDONESIA EPSON</a:t>
              </a:r>
              <a:r>
                <a:rPr sz="1200" spc="-5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INDUSTRI</a:t>
              </a:r>
              <a:endParaRPr sz="1200">
                <a:latin typeface="Arial" panose="020B0604020202020204"/>
                <a:cs typeface="Arial" panose="020B0604020202020204"/>
              </a:endParaRPr>
            </a:p>
            <a:p>
              <a:pPr algn="ctr">
                <a:lnSpc>
                  <a:spcPct val="100000"/>
                </a:lnSpc>
              </a:pPr>
              <a:r>
                <a:rPr sz="1200" dirty="0">
                  <a:latin typeface="Arial" panose="020B0604020202020204"/>
                  <a:cs typeface="Arial" panose="020B0604020202020204"/>
                </a:rPr>
                <a:t>-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FLP REINFORCEMENT</a:t>
              </a:r>
              <a:r>
                <a:rPr sz="1200" spc="-75" dirty="0">
                  <a:latin typeface="Arial" panose="020B0604020202020204"/>
                  <a:cs typeface="Arial" panose="020B0604020202020204"/>
                </a:rPr>
                <a:t> </a:t>
              </a:r>
              <a:r>
                <a:rPr sz="1200" spc="-5" dirty="0">
                  <a:latin typeface="Arial" panose="020B0604020202020204"/>
                  <a:cs typeface="Arial" panose="020B0604020202020204"/>
                </a:rPr>
                <a:t>WORK</a:t>
              </a:r>
              <a:endParaRPr sz="12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30" name="object 14"/>
            <p:cNvSpPr/>
            <p:nvPr/>
          </p:nvSpPr>
          <p:spPr>
            <a:xfrm>
              <a:off x="637031" y="2459735"/>
              <a:ext cx="1258824" cy="20086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5"/>
            <p:cNvSpPr/>
            <p:nvPr/>
          </p:nvSpPr>
          <p:spPr>
            <a:xfrm>
              <a:off x="2036064" y="2459735"/>
              <a:ext cx="1303019" cy="199491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6"/>
            <p:cNvSpPr/>
            <p:nvPr/>
          </p:nvSpPr>
          <p:spPr>
            <a:xfrm>
              <a:off x="3733800" y="2459735"/>
              <a:ext cx="2724912" cy="19949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7"/>
            <p:cNvSpPr/>
            <p:nvPr/>
          </p:nvSpPr>
          <p:spPr>
            <a:xfrm>
              <a:off x="609600" y="5300471"/>
              <a:ext cx="2756916" cy="20604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8"/>
            <p:cNvSpPr/>
            <p:nvPr/>
          </p:nvSpPr>
          <p:spPr>
            <a:xfrm>
              <a:off x="3733800" y="5326379"/>
              <a:ext cx="2697479" cy="201167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217611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15" dirty="0">
                <a:latin typeface="Arial" panose="020B0604020202020204"/>
                <a:cs typeface="Arial" panose="020B0604020202020204"/>
              </a:rPr>
              <a:t>RELAYOUT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CRUSHER</a:t>
            </a:r>
            <a:r>
              <a:rPr sz="1200" spc="-50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ROOM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CANOPY MOLD</a:t>
            </a:r>
            <a:r>
              <a:rPr sz="1200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E1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BICYCLE</a:t>
            </a:r>
            <a:r>
              <a:rPr sz="1200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SHOWER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REPAIR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BRC EXTERNAL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3" name="object 14"/>
          <p:cNvSpPr/>
          <p:nvPr/>
        </p:nvSpPr>
        <p:spPr>
          <a:xfrm>
            <a:off x="586768" y="1424608"/>
            <a:ext cx="2721864" cy="1993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/>
          <p:nvPr/>
        </p:nvSpPr>
        <p:spPr>
          <a:xfrm>
            <a:off x="3668296" y="1424608"/>
            <a:ext cx="2724912" cy="19933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/>
          <p:cNvSpPr/>
          <p:nvPr/>
        </p:nvSpPr>
        <p:spPr>
          <a:xfrm>
            <a:off x="586768" y="4229844"/>
            <a:ext cx="2712720" cy="2019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7"/>
          <p:cNvSpPr/>
          <p:nvPr/>
        </p:nvSpPr>
        <p:spPr>
          <a:xfrm>
            <a:off x="5169437" y="4229844"/>
            <a:ext cx="1223772" cy="2011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8"/>
          <p:cNvSpPr/>
          <p:nvPr/>
        </p:nvSpPr>
        <p:spPr>
          <a:xfrm>
            <a:off x="3668296" y="4229844"/>
            <a:ext cx="1257300" cy="20116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704" y="6969224"/>
            <a:ext cx="1247784" cy="1944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471" y="6977723"/>
            <a:ext cx="1354514" cy="1936038"/>
          </a:xfrm>
          <a:prstGeom prst="rect">
            <a:avLst/>
          </a:prstGeom>
        </p:spPr>
      </p:pic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TOILET RENOVATION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8" name="Picture 37" descr="IMG-20170522-WA002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76996" y="6956772"/>
            <a:ext cx="2716211" cy="195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INK RIBON PROJECT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lang="id-ID" sz="1200" spc="-15" dirty="0">
                <a:latin typeface="Arial" panose="020B0604020202020204"/>
                <a:cs typeface="Arial" panose="020B0604020202020204"/>
              </a:rPr>
              <a:t>CHANGES ROOF E4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CHANGES ROOF PL E1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MECOINDO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DEMOLISHING MEIZZANINE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POLISHING FLOOR E2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MANAGER ROOM RENOVATION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E1 INSTALL NEW ROOF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50" name="Picture 2" descr="D:\Folder foto-foto projek\Foto Projek atap E.4\IMG20180828085411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 bwMode="auto">
          <a:xfrm>
            <a:off x="665610" y="1384792"/>
            <a:ext cx="2774140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Folder foto-foto projek\foto projek atap PL E1 2018\IMG201806050856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6385" y="1398373"/>
            <a:ext cx="2724913" cy="200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Folder foto-foto projek\Foto projek demolish mezzanine itron 2018\IMG201803111640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884" y="4249844"/>
            <a:ext cx="2682238" cy="201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WhatsApp Image 2020-06-05 at 07.53.4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6996" y="4242534"/>
            <a:ext cx="2648883" cy="200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IMG-20200928-WA004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884" y="6967431"/>
            <a:ext cx="1341119" cy="194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IMG-20200928-WA004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67874" y="6967430"/>
            <a:ext cx="1283269" cy="185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IMG-20200120-WA009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76996" y="6942971"/>
            <a:ext cx="2648883" cy="188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MECOINDO - ITRON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D" sz="1200" spc="-15" dirty="0">
                <a:latin typeface="Arial" panose="020B0604020202020204"/>
                <a:cs typeface="Arial" panose="020B0604020202020204"/>
              </a:rPr>
              <a:t>RENOVATION PRAYROOM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MECOINDO - ITRON</a:t>
            </a:r>
            <a:endParaRPr lang="en-ID" sz="1200" spc="-5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D" sz="1200" spc="-15" dirty="0">
                <a:latin typeface="Arial" panose="020B0604020202020204"/>
                <a:cs typeface="Arial" panose="020B0604020202020204"/>
                <a:sym typeface="+mn-ea"/>
              </a:rPr>
              <a:t>DESAIN INTERIOR PRAYROOM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EXPANSION WAREHOUSE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EXPANSION WAREHOUSE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NEW SUSTAINING LAB ROOM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- </a:t>
            </a:r>
            <a:r>
              <a:rPr sz="1200" spc="-20" dirty="0">
                <a:latin typeface="Arial" panose="020B0604020202020204"/>
                <a:cs typeface="Arial" panose="020B0604020202020204"/>
              </a:rPr>
              <a:t>E</a:t>
            </a:r>
            <a:r>
              <a:rPr lang="en-ID" sz="1200" spc="-20" dirty="0">
                <a:latin typeface="Arial" panose="020B0604020202020204"/>
                <a:cs typeface="Arial" panose="020B0604020202020204"/>
              </a:rPr>
              <a:t>4 NEW INK ASSEMBLY ROOM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" name="Picture 1" descr="IMG_20171220_151011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719229" y="1246102"/>
            <a:ext cx="2886710" cy="2165985"/>
          </a:xfrm>
          <a:prstGeom prst="rect">
            <a:avLst/>
          </a:prstGeom>
        </p:spPr>
      </p:pic>
      <p:pic>
        <p:nvPicPr>
          <p:cNvPr id="3" name="Picture 2" descr="IMG_20171212_150802"/>
          <p:cNvPicPr>
            <a:picLocks noChangeAspect="1"/>
          </p:cNvPicPr>
          <p:nvPr/>
        </p:nvPicPr>
        <p:blipFill>
          <a:blip r:embed="rId4">
            <a:lum bright="6000"/>
          </a:blip>
          <a:stretch>
            <a:fillRect/>
          </a:stretch>
        </p:blipFill>
        <p:spPr>
          <a:xfrm>
            <a:off x="3597910" y="1264285"/>
            <a:ext cx="2893695" cy="2170430"/>
          </a:xfrm>
          <a:prstGeom prst="rect">
            <a:avLst/>
          </a:prstGeom>
        </p:spPr>
      </p:pic>
      <p:pic>
        <p:nvPicPr>
          <p:cNvPr id="4" name="Picture 3" descr="IMG_20180110_091825"/>
          <p:cNvPicPr>
            <a:picLocks noChangeAspect="1"/>
          </p:cNvPicPr>
          <p:nvPr/>
        </p:nvPicPr>
        <p:blipFill>
          <a:blip r:embed="rId5">
            <a:lum bright="6000"/>
          </a:blip>
          <a:stretch>
            <a:fillRect/>
          </a:stretch>
        </p:blipFill>
        <p:spPr>
          <a:xfrm>
            <a:off x="691393" y="4222997"/>
            <a:ext cx="2858135" cy="2070100"/>
          </a:xfrm>
          <a:prstGeom prst="rect">
            <a:avLst/>
          </a:prstGeom>
        </p:spPr>
      </p:pic>
      <p:pic>
        <p:nvPicPr>
          <p:cNvPr id="6" name="Picture 5" descr="IMG_20180110_094842_HDR"/>
          <p:cNvPicPr>
            <a:picLocks noChangeAspect="1"/>
          </p:cNvPicPr>
          <p:nvPr/>
        </p:nvPicPr>
        <p:blipFill>
          <a:blip r:embed="rId6">
            <a:lum bright="12000"/>
          </a:blip>
          <a:stretch>
            <a:fillRect/>
          </a:stretch>
        </p:blipFill>
        <p:spPr>
          <a:xfrm>
            <a:off x="3641725" y="4151630"/>
            <a:ext cx="2773680" cy="2080260"/>
          </a:xfrm>
          <a:prstGeom prst="rect">
            <a:avLst/>
          </a:prstGeom>
        </p:spPr>
      </p:pic>
      <p:pic>
        <p:nvPicPr>
          <p:cNvPr id="7" name="Picture 6" descr="IMG_20180221_171423"/>
          <p:cNvPicPr>
            <a:picLocks noChangeAspect="1"/>
          </p:cNvPicPr>
          <p:nvPr/>
        </p:nvPicPr>
        <p:blipFill>
          <a:blip r:embed="rId7">
            <a:lum bright="12000"/>
          </a:blip>
          <a:stretch>
            <a:fillRect/>
          </a:stretch>
        </p:blipFill>
        <p:spPr>
          <a:xfrm>
            <a:off x="692028" y="6939280"/>
            <a:ext cx="2857500" cy="2016125"/>
          </a:xfrm>
          <a:prstGeom prst="rect">
            <a:avLst/>
          </a:prstGeom>
        </p:spPr>
      </p:pic>
      <p:pic>
        <p:nvPicPr>
          <p:cNvPr id="8" name="Picture 7" descr="IMG_20170516_1512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1725" y="6944995"/>
            <a:ext cx="2813685" cy="20104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CANOPY EPSON 4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WH MEZZANINE EPSON 4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SYNCO</a:t>
            </a:r>
            <a:r>
              <a:rPr sz="1200" spc="-20" dirty="0">
                <a:latin typeface="Arial" panose="020B0604020202020204"/>
                <a:cs typeface="Arial" panose="020B0604020202020204"/>
                <a:sym typeface="+mn-ea"/>
              </a:rPr>
              <a:t>FLOOR </a:t>
            </a:r>
            <a:r>
              <a:rPr lang="en-ID" sz="1200" spc="-20" dirty="0">
                <a:latin typeface="Arial" panose="020B0604020202020204"/>
                <a:cs typeface="Arial" panose="020B0604020202020204"/>
                <a:sym typeface="+mn-ea"/>
              </a:rPr>
              <a:t>EPSON 1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HARMONICA PARTITION ILC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FOLDING PARTITION E4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RENOVATION OFFICE 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3" name="Picture 22" descr="IMG_20170531_0936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34" y="1270477"/>
            <a:ext cx="2857500" cy="2144395"/>
          </a:xfrm>
          <a:prstGeom prst="rect">
            <a:avLst/>
          </a:prstGeom>
        </p:spPr>
      </p:pic>
      <p:pic>
        <p:nvPicPr>
          <p:cNvPr id="2" name="Picture 1" descr="IMG_20180326_1048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290" y="1295400"/>
            <a:ext cx="2895600" cy="2171700"/>
          </a:xfrm>
          <a:prstGeom prst="rect">
            <a:avLst/>
          </a:prstGeom>
        </p:spPr>
      </p:pic>
      <p:pic>
        <p:nvPicPr>
          <p:cNvPr id="3" name="Picture 2" descr="IMG_20180514_084643_H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78" y="4266565"/>
            <a:ext cx="2857500" cy="1928495"/>
          </a:xfrm>
          <a:prstGeom prst="rect">
            <a:avLst/>
          </a:prstGeom>
        </p:spPr>
      </p:pic>
      <p:pic>
        <p:nvPicPr>
          <p:cNvPr id="4" name="Picture 3" descr="IMG_20180801_14140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8395" y="4266565"/>
            <a:ext cx="2604135" cy="1953260"/>
          </a:xfrm>
          <a:prstGeom prst="rect">
            <a:avLst/>
          </a:prstGeom>
        </p:spPr>
      </p:pic>
      <p:pic>
        <p:nvPicPr>
          <p:cNvPr id="6" name="Picture 5" descr="IMG_20181010_1105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535" y="6932930"/>
            <a:ext cx="2704465" cy="2028825"/>
          </a:xfrm>
          <a:prstGeom prst="rect">
            <a:avLst/>
          </a:prstGeom>
        </p:spPr>
      </p:pic>
      <p:pic>
        <p:nvPicPr>
          <p:cNvPr id="7" name="Picture 6" descr="IMG_20190906_1051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8395" y="6932930"/>
            <a:ext cx="2703830" cy="20281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01093" y="237931"/>
            <a:ext cx="3317240" cy="6451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600" u="sng" dirty="0">
                <a:solidFill>
                  <a:schemeClr val="bg1">
                    <a:lumMod val="8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Tentang</a:t>
            </a:r>
            <a:r>
              <a:rPr lang="id-ID" sz="3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 Kami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843" y="2792759"/>
            <a:ext cx="5528286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 JAYA MUKTI TIGA SAUDARA berdiri pada tanggal 3 April 2013, yang bergerak di bidang kontraktor umum dan supplier yang  memberikan jasa pelaksanaan konstruksi bangunan.</a:t>
            </a:r>
          </a:p>
          <a:p>
            <a:pPr algn="just">
              <a:lnSpc>
                <a:spcPct val="150000"/>
              </a:lnSpc>
            </a:pPr>
            <a:endParaRPr lang="id-ID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Perusahaan kami mampu menangani proyek sejak awal , mulai dari taha</a:t>
            </a:r>
            <a:r>
              <a:rPr lang="en-ID" alt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</a:t>
            </a: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perencanaan hingga tahap pelaksanaan konstruk si dan berlanjut ke tahan maintenance.</a:t>
            </a:r>
          </a:p>
          <a:p>
            <a:pPr algn="just">
              <a:lnSpc>
                <a:spcPct val="150000"/>
              </a:lnSpc>
            </a:pPr>
            <a:endParaRPr lang="id-ID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Sebagai kontraktor , PT. JAYA MUKTI TIGA SAUDARA  memegang tanggung jawab penuh  dalam setiap proyek yang kami kerjakan.</a:t>
            </a:r>
            <a:endParaRPr lang="sv-SE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RENOVATION TOILET MANAGER 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NEW STORAGE ROOM 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RENOVATION MALE TOILET 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RENOVATION FEMALE TOILET 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6" name="object 11"/>
          <p:cNvSpPr/>
          <p:nvPr/>
        </p:nvSpPr>
        <p:spPr>
          <a:xfrm>
            <a:off x="530860" y="9065895"/>
            <a:ext cx="2626995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531495" y="9128760"/>
            <a:ext cx="264350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RENOVATION MALE TOILET STAFF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CONCRETE PARKING</a:t>
            </a:r>
          </a:p>
        </p:txBody>
      </p:sp>
      <p:pic>
        <p:nvPicPr>
          <p:cNvPr id="2" name="Picture 1" descr="IMG_20201123_1440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53" y="1331891"/>
            <a:ext cx="1431925" cy="2056130"/>
          </a:xfrm>
          <a:prstGeom prst="rect">
            <a:avLst/>
          </a:prstGeom>
        </p:spPr>
      </p:pic>
      <p:pic>
        <p:nvPicPr>
          <p:cNvPr id="3" name="Picture 2" descr="IMG_20201123_1440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413" y="1370072"/>
            <a:ext cx="1431925" cy="2056130"/>
          </a:xfrm>
          <a:prstGeom prst="rect">
            <a:avLst/>
          </a:prstGeom>
        </p:spPr>
      </p:pic>
      <p:pic>
        <p:nvPicPr>
          <p:cNvPr id="6" name="Picture 5" descr="IMG_20210316_1603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8395" y="1431290"/>
            <a:ext cx="2740660" cy="2056130"/>
          </a:xfrm>
          <a:prstGeom prst="rect">
            <a:avLst/>
          </a:prstGeom>
        </p:spPr>
      </p:pic>
      <p:pic>
        <p:nvPicPr>
          <p:cNvPr id="7" name="Picture 6" descr="IMG_20210728_15560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2878" y="4165873"/>
            <a:ext cx="2973070" cy="2111375"/>
          </a:xfrm>
          <a:prstGeom prst="rect">
            <a:avLst/>
          </a:prstGeom>
        </p:spPr>
      </p:pic>
      <p:pic>
        <p:nvPicPr>
          <p:cNvPr id="8" name="Picture 7" descr="IMG_20210816_1026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4905" y="4193540"/>
            <a:ext cx="1442720" cy="2055495"/>
          </a:xfrm>
          <a:prstGeom prst="rect">
            <a:avLst/>
          </a:prstGeom>
        </p:spPr>
      </p:pic>
      <p:pic>
        <p:nvPicPr>
          <p:cNvPr id="23" name="Picture 22" descr="IMG_20210816_1025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8430" y="4193540"/>
            <a:ext cx="1442720" cy="2055495"/>
          </a:xfrm>
          <a:prstGeom prst="rect">
            <a:avLst/>
          </a:prstGeom>
        </p:spPr>
      </p:pic>
      <p:pic>
        <p:nvPicPr>
          <p:cNvPr id="24" name="Picture 23" descr="IMG_20210818_155854"/>
          <p:cNvPicPr>
            <a:picLocks noChangeAspect="1"/>
          </p:cNvPicPr>
          <p:nvPr/>
        </p:nvPicPr>
        <p:blipFill>
          <a:blip r:embed="rId9"/>
          <a:srcRect b="-2800"/>
          <a:stretch>
            <a:fillRect/>
          </a:stretch>
        </p:blipFill>
        <p:spPr>
          <a:xfrm>
            <a:off x="553324" y="6897786"/>
            <a:ext cx="1482090" cy="2138680"/>
          </a:xfrm>
          <a:prstGeom prst="rect">
            <a:avLst/>
          </a:prstGeom>
        </p:spPr>
      </p:pic>
      <p:pic>
        <p:nvPicPr>
          <p:cNvPr id="25" name="Picture 24" descr="IMG_20210818_15564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066478" y="6856776"/>
            <a:ext cx="1541780" cy="2051685"/>
          </a:xfrm>
          <a:prstGeom prst="rect">
            <a:avLst/>
          </a:prstGeom>
        </p:spPr>
      </p:pic>
      <p:pic>
        <p:nvPicPr>
          <p:cNvPr id="26" name="Picture 25" descr="IMG_20211116_1612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8395" y="6917055"/>
            <a:ext cx="2992755" cy="20516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NEW MACHINE ROOM 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145" y="3563620"/>
            <a:ext cx="244538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MECOINDO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- ITRON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ADD NEW CONCRETE &amp; CANOPY 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EXPANSION SMALL INJECTION 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REPAIR BRC FENCE WORK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CANOPY TRIBUN 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CHANGES ROOFING WORK E1</a:t>
            </a:r>
          </a:p>
        </p:txBody>
      </p:sp>
      <p:pic>
        <p:nvPicPr>
          <p:cNvPr id="2" name="Picture 1" descr="IMG_20211210_0926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61695" y="1536700"/>
            <a:ext cx="2169160" cy="1627505"/>
          </a:xfrm>
          <a:prstGeom prst="rect">
            <a:avLst/>
          </a:prstGeom>
        </p:spPr>
      </p:pic>
      <p:pic>
        <p:nvPicPr>
          <p:cNvPr id="3" name="Picture 2" descr="IMG_20211220_141558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905" y="1266190"/>
            <a:ext cx="2890520" cy="2168525"/>
          </a:xfrm>
          <a:prstGeom prst="rect">
            <a:avLst/>
          </a:prstGeom>
        </p:spPr>
      </p:pic>
      <p:pic>
        <p:nvPicPr>
          <p:cNvPr id="4" name="Picture 3" descr="IMG_20220106_09353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9517" y="4147146"/>
            <a:ext cx="2779395" cy="2043430"/>
          </a:xfrm>
          <a:prstGeom prst="rect">
            <a:avLst/>
          </a:prstGeom>
        </p:spPr>
      </p:pic>
      <p:pic>
        <p:nvPicPr>
          <p:cNvPr id="6" name="Picture 5" descr="IMG_20220519_0950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1560" y="4187825"/>
            <a:ext cx="1531620" cy="2043430"/>
          </a:xfrm>
          <a:prstGeom prst="rect">
            <a:avLst/>
          </a:prstGeom>
        </p:spPr>
      </p:pic>
      <p:pic>
        <p:nvPicPr>
          <p:cNvPr id="7" name="Picture 6" descr="IMG_20220519_10083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123180" y="4187825"/>
            <a:ext cx="1565910" cy="2043430"/>
          </a:xfrm>
          <a:prstGeom prst="rect">
            <a:avLst/>
          </a:prstGeom>
        </p:spPr>
      </p:pic>
      <p:pic>
        <p:nvPicPr>
          <p:cNvPr id="8" name="Picture 7" descr="16406750521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096" y="6953299"/>
            <a:ext cx="1304290" cy="1989455"/>
          </a:xfrm>
          <a:prstGeom prst="rect">
            <a:avLst/>
          </a:prstGeom>
        </p:spPr>
      </p:pic>
      <p:pic>
        <p:nvPicPr>
          <p:cNvPr id="23" name="Picture 22" descr="164065888669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3072" y="6952610"/>
            <a:ext cx="1304290" cy="1989455"/>
          </a:xfrm>
          <a:prstGeom prst="rect">
            <a:avLst/>
          </a:prstGeom>
        </p:spPr>
      </p:pic>
      <p:pic>
        <p:nvPicPr>
          <p:cNvPr id="24" name="Picture 23" descr="IMG-20201226-WA00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8395" y="6944995"/>
            <a:ext cx="2663190" cy="19977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LOADING DOCK REC 1 </a:t>
            </a:r>
            <a:r>
              <a:rPr lang="id-ID" sz="1200" spc="-15" dirty="0">
                <a:latin typeface="Arial" panose="020B0604020202020204"/>
                <a:cs typeface="Arial" panose="020B0604020202020204"/>
              </a:rPr>
              <a:t>E4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NEW LOADING DOCK REC 2 </a:t>
            </a:r>
            <a:r>
              <a:rPr lang="id-ID" sz="1200" spc="-15" dirty="0">
                <a:latin typeface="Arial" panose="020B0604020202020204"/>
                <a:cs typeface="Arial" panose="020B0604020202020204"/>
                <a:sym typeface="+mn-ea"/>
              </a:rPr>
              <a:t>E4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 MEZZANINE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E3 - E4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SHEETMETAL ROOM E1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RENOVATION JUMPSUIT PH E2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PLASTIC PARTITION E3</a:t>
            </a:r>
          </a:p>
        </p:txBody>
      </p:sp>
      <p:pic>
        <p:nvPicPr>
          <p:cNvPr id="5248" name="Picture 5" descr="IMG-20180312-WA00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05" y="1440382"/>
            <a:ext cx="2811145" cy="1974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3" name="Picture 2" descr="IMG-20180219-WA0018"/>
          <p:cNvPicPr>
            <a:picLocks noChangeAspect="1"/>
          </p:cNvPicPr>
          <p:nvPr/>
        </p:nvPicPr>
        <p:blipFill>
          <a:blip r:embed="rId4">
            <a:lum bright="6000"/>
          </a:blip>
          <a:stretch>
            <a:fillRect/>
          </a:stretch>
        </p:blipFill>
        <p:spPr>
          <a:xfrm>
            <a:off x="3668395" y="1480185"/>
            <a:ext cx="2604135" cy="1973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3" name="Picture 25" descr="IMG-20180326-WA00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9517" y="4147974"/>
            <a:ext cx="1473200" cy="20980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5" name="Picture 28" descr="IMG-20180326-WA00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157306" y="4127862"/>
            <a:ext cx="1416050" cy="2097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41" name="Picture 46" descr="IMG-20180401-WA00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4588" y="4184015"/>
            <a:ext cx="2707005" cy="2024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54" name="Picture 93" descr="IMG-20180612-WA00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905" y="6904851"/>
            <a:ext cx="2953385" cy="20504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 descr="IMG-20161216-WA000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4905" y="6961505"/>
            <a:ext cx="1306195" cy="2030730"/>
          </a:xfrm>
          <a:prstGeom prst="rect">
            <a:avLst/>
          </a:prstGeom>
        </p:spPr>
      </p:pic>
      <p:pic>
        <p:nvPicPr>
          <p:cNvPr id="3" name="Picture 2" descr="IMG-20161216-WA000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7150" y="6961505"/>
            <a:ext cx="1256030" cy="20027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ANTISTATIC PARTITION WORK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spc="-5" dirty="0">
                <a:latin typeface="Arial" panose="020B0604020202020204"/>
                <a:cs typeface="Arial" panose="020B0604020202020204"/>
              </a:rPr>
              <a:t>ADD ABLUTION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ROOM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E1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38280" y="638011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PLASTIC PARTITION SMOKING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PLASTIC PARTITION ABLUTION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ENGINEERING ROOM E2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RENOVATION REST MANAGER </a:t>
            </a:r>
          </a:p>
        </p:txBody>
      </p:sp>
      <p:pic>
        <p:nvPicPr>
          <p:cNvPr id="2" name="Picture 1" descr="IMG-20161221-WA00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90" y="1234348"/>
            <a:ext cx="2778125" cy="2179320"/>
          </a:xfrm>
          <a:prstGeom prst="rect">
            <a:avLst/>
          </a:prstGeom>
        </p:spPr>
      </p:pic>
      <p:pic>
        <p:nvPicPr>
          <p:cNvPr id="3" name="Picture 2" descr="IMG-20201205-WA00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355" y="4170680"/>
            <a:ext cx="2885440" cy="2077085"/>
          </a:xfrm>
          <a:prstGeom prst="rect">
            <a:avLst/>
          </a:prstGeom>
        </p:spPr>
      </p:pic>
      <p:pic>
        <p:nvPicPr>
          <p:cNvPr id="4" name="Picture 3" descr="IMG-20201201-WA00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9180" y="2420620"/>
            <a:ext cx="2888615" cy="1078230"/>
          </a:xfrm>
          <a:prstGeom prst="rect">
            <a:avLst/>
          </a:prstGeom>
        </p:spPr>
      </p:pic>
      <p:pic>
        <p:nvPicPr>
          <p:cNvPr id="6" name="Picture 5" descr="IMG-20201201-WA00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9180" y="1292225"/>
            <a:ext cx="2888615" cy="1128395"/>
          </a:xfrm>
          <a:prstGeom prst="rect">
            <a:avLst/>
          </a:prstGeom>
        </p:spPr>
      </p:pic>
      <p:pic>
        <p:nvPicPr>
          <p:cNvPr id="7" name="Picture 6" descr="IMG-20201115-WA005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91760" y="4170680"/>
            <a:ext cx="2867660" cy="2025650"/>
          </a:xfrm>
          <a:prstGeom prst="rect">
            <a:avLst/>
          </a:prstGeom>
        </p:spPr>
      </p:pic>
      <p:pic>
        <p:nvPicPr>
          <p:cNvPr id="16448" name="Picture 2" descr="IMG-20190520-WA00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229" y="6915824"/>
            <a:ext cx="1397635" cy="2026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451" name="Picture 2" descr="IMG-20190520-WA00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2464" y="6938010"/>
            <a:ext cx="1394460" cy="2023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724" name="Picture 41" descr="IMG-20190912-WA00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4905" y="6934835"/>
            <a:ext cx="2921000" cy="20262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TABLE LIFTER E4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CANOPY CHEMICAL ROOM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Arial" panose="020B0604020202020204"/>
                <a:cs typeface="Arial" panose="020B0604020202020204"/>
              </a:rPr>
              <a:t> WAREHOUSE At BASKET BALL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ADD NEW CANOPY ILC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POLISHING FLOOR WORK 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RENOVATION SMALL INJECTION</a:t>
            </a:r>
          </a:p>
        </p:txBody>
      </p:sp>
      <p:pic>
        <p:nvPicPr>
          <p:cNvPr id="17968" name="Picture 121" descr="IMG-20190624-WA005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0237" y="1282896"/>
            <a:ext cx="1442085" cy="2129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969" name="Picture 122" descr="IMG-20190624-WA005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3125" y="1294304"/>
            <a:ext cx="1370330" cy="2120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41" name="Picture 25" descr="IMG-20200504-WA0067"/>
          <p:cNvPicPr>
            <a:picLocks noChangeAspect="1"/>
          </p:cNvPicPr>
          <p:nvPr/>
        </p:nvPicPr>
        <p:blipFill>
          <a:blip r:embed="rId5">
            <a:lum bright="29999"/>
          </a:blip>
          <a:stretch>
            <a:fillRect/>
          </a:stretch>
        </p:blipFill>
        <p:spPr>
          <a:xfrm>
            <a:off x="3655060" y="1332230"/>
            <a:ext cx="2717165" cy="2120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670" name="Picture 30" descr="IMG-20210117-WA00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26" y="4194239"/>
            <a:ext cx="2947670" cy="1963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203" name="Picture 3" descr="IMG-20210125-WA00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4035" y="4214495"/>
            <a:ext cx="1510665" cy="2019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 descr="IMG-20211220-WA000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237" y="6941185"/>
            <a:ext cx="1483360" cy="1978660"/>
          </a:xfrm>
          <a:prstGeom prst="rect">
            <a:avLst/>
          </a:prstGeom>
        </p:spPr>
      </p:pic>
      <p:pic>
        <p:nvPicPr>
          <p:cNvPr id="3" name="Picture 2" descr="IMG-20211220-WA00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3125" y="6902409"/>
            <a:ext cx="1483360" cy="1978660"/>
          </a:xfrm>
          <a:prstGeom prst="rect">
            <a:avLst/>
          </a:prstGeom>
        </p:spPr>
      </p:pic>
      <p:pic>
        <p:nvPicPr>
          <p:cNvPr id="4" name="Picture 3" descr="IMG-20211208-WA01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9035" y="6941185"/>
            <a:ext cx="2637790" cy="19786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0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en-ID" sz="1200" dirty="0">
                <a:latin typeface="Arial" panose="020B0604020202020204"/>
                <a:cs typeface="Arial" panose="020B0604020202020204"/>
              </a:rPr>
              <a:t>EPOXY FLOOR WORK 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MECOINDO - ITRON </a:t>
            </a:r>
            <a:r>
              <a:rPr lang="en-ID" sz="1200" dirty="0">
                <a:latin typeface="Arial" panose="020B0604020202020204"/>
                <a:cs typeface="Arial" panose="020B0604020202020204"/>
              </a:rPr>
              <a:t>RETAINING WALL WORK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CHANGES CEILING WORK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ACRYLIC PARTITION WORK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654050" y="9127490"/>
            <a:ext cx="252158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CONCRETE LOADING DOCK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IMPRA BOARD PARTITION CANTEEN</a:t>
            </a:r>
          </a:p>
        </p:txBody>
      </p:sp>
      <p:pic>
        <p:nvPicPr>
          <p:cNvPr id="2" name="Picture 1" descr="IMG-20211114-WA0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49" y="1409260"/>
            <a:ext cx="2729865" cy="2047875"/>
          </a:xfrm>
          <a:prstGeom prst="rect">
            <a:avLst/>
          </a:prstGeom>
        </p:spPr>
      </p:pic>
      <p:pic>
        <p:nvPicPr>
          <p:cNvPr id="3" name="Picture 2" descr="IMG-20211114-WA0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030" y="1443355"/>
            <a:ext cx="1300480" cy="2050415"/>
          </a:xfrm>
          <a:prstGeom prst="rect">
            <a:avLst/>
          </a:prstGeom>
        </p:spPr>
      </p:pic>
      <p:pic>
        <p:nvPicPr>
          <p:cNvPr id="4" name="Picture 3" descr="IMG-20211109-WA009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90795" y="1443355"/>
            <a:ext cx="1302385" cy="2051050"/>
          </a:xfrm>
          <a:prstGeom prst="rect">
            <a:avLst/>
          </a:prstGeom>
        </p:spPr>
      </p:pic>
      <p:pic>
        <p:nvPicPr>
          <p:cNvPr id="6" name="Picture 5" descr="IMG-20211024-WA00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501" y="4162247"/>
            <a:ext cx="1401445" cy="2073910"/>
          </a:xfrm>
          <a:prstGeom prst="rect">
            <a:avLst/>
          </a:prstGeom>
        </p:spPr>
      </p:pic>
      <p:pic>
        <p:nvPicPr>
          <p:cNvPr id="7" name="Picture 6" descr="IMG-20211024-WA00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8855" y="4140835"/>
            <a:ext cx="1401445" cy="2073910"/>
          </a:xfrm>
          <a:prstGeom prst="rect">
            <a:avLst/>
          </a:prstGeom>
        </p:spPr>
      </p:pic>
      <p:pic>
        <p:nvPicPr>
          <p:cNvPr id="23" name="Picture 22" descr="IMG-20211007-WA006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0795" y="4170045"/>
            <a:ext cx="1258570" cy="2044700"/>
          </a:xfrm>
          <a:prstGeom prst="rect">
            <a:avLst/>
          </a:prstGeom>
        </p:spPr>
      </p:pic>
      <p:pic>
        <p:nvPicPr>
          <p:cNvPr id="24" name="Picture 23" descr="IMG-20211008-WA006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9985" y="4155440"/>
            <a:ext cx="1258570" cy="2044700"/>
          </a:xfrm>
          <a:prstGeom prst="rect">
            <a:avLst/>
          </a:prstGeom>
        </p:spPr>
      </p:pic>
      <p:pic>
        <p:nvPicPr>
          <p:cNvPr id="25" name="Picture 24" descr="IMG-20210919-WA0000"/>
          <p:cNvPicPr>
            <a:picLocks noChangeAspect="1"/>
          </p:cNvPicPr>
          <p:nvPr/>
        </p:nvPicPr>
        <p:blipFill>
          <a:blip r:embed="rId10">
            <a:lum bright="12000"/>
          </a:blip>
          <a:stretch>
            <a:fillRect/>
          </a:stretch>
        </p:blipFill>
        <p:spPr>
          <a:xfrm>
            <a:off x="709586" y="6893387"/>
            <a:ext cx="1520825" cy="2028190"/>
          </a:xfrm>
          <a:prstGeom prst="rect">
            <a:avLst/>
          </a:prstGeom>
        </p:spPr>
      </p:pic>
      <p:pic>
        <p:nvPicPr>
          <p:cNvPr id="26" name="Picture 25" descr="IMG-20210919-WA0001"/>
          <p:cNvPicPr>
            <a:picLocks noChangeAspect="1"/>
          </p:cNvPicPr>
          <p:nvPr/>
        </p:nvPicPr>
        <p:blipFill>
          <a:blip r:embed="rId11">
            <a:lum bright="12000"/>
          </a:blip>
          <a:srcRect/>
          <a:stretch>
            <a:fillRect/>
          </a:stretch>
        </p:blipFill>
        <p:spPr>
          <a:xfrm>
            <a:off x="2219536" y="6892752"/>
            <a:ext cx="1291590" cy="2028825"/>
          </a:xfrm>
          <a:prstGeom prst="rect">
            <a:avLst/>
          </a:prstGeom>
        </p:spPr>
      </p:pic>
      <p:pic>
        <p:nvPicPr>
          <p:cNvPr id="27" name="Picture 26" descr="IMG-20210913-WA005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1405" y="6932930"/>
            <a:ext cx="2696210" cy="20224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5876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PLAT BORDES PROTECTOR 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ASPHALT FLOOR WORK E1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TOYODENSO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CANOPY WORK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5715" y="6390640"/>
            <a:ext cx="255651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ADD NEW CANOPY BUS PARKING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MODIFICATION BUS PARKING E4</a:t>
            </a: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REPAIR BRC WORK E4</a:t>
            </a:r>
          </a:p>
        </p:txBody>
      </p:sp>
      <p:pic>
        <p:nvPicPr>
          <p:cNvPr id="2" name="Picture 1" descr="IMG-20210911-WA00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87" y="1335678"/>
            <a:ext cx="2743200" cy="2057400"/>
          </a:xfrm>
          <a:prstGeom prst="rect">
            <a:avLst/>
          </a:prstGeom>
        </p:spPr>
      </p:pic>
      <p:pic>
        <p:nvPicPr>
          <p:cNvPr id="3" name="Picture 2" descr="IMG-20210821-WA00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395" y="1428750"/>
            <a:ext cx="2724785" cy="1176655"/>
          </a:xfrm>
          <a:prstGeom prst="rect">
            <a:avLst/>
          </a:prstGeom>
        </p:spPr>
      </p:pic>
      <p:pic>
        <p:nvPicPr>
          <p:cNvPr id="4" name="Picture 3" descr="IMG-20210821-WA00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8395" y="2399030"/>
            <a:ext cx="2724785" cy="1091565"/>
          </a:xfrm>
          <a:prstGeom prst="rect">
            <a:avLst/>
          </a:prstGeom>
        </p:spPr>
      </p:pic>
      <p:pic>
        <p:nvPicPr>
          <p:cNvPr id="6" name="Picture 5" descr="IMG-20210110-WA00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42" y="4145687"/>
            <a:ext cx="1367155" cy="2012950"/>
          </a:xfrm>
          <a:prstGeom prst="rect">
            <a:avLst/>
          </a:prstGeom>
        </p:spPr>
      </p:pic>
      <p:pic>
        <p:nvPicPr>
          <p:cNvPr id="7" name="Picture 6" descr="IMG-20210110-WA00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461" y="4148834"/>
            <a:ext cx="1367155" cy="2012950"/>
          </a:xfrm>
          <a:prstGeom prst="rect">
            <a:avLst/>
          </a:prstGeom>
        </p:spPr>
      </p:pic>
      <p:pic>
        <p:nvPicPr>
          <p:cNvPr id="23" name="Picture 22" descr="IMG-20210624-WA00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9500" y="4169410"/>
            <a:ext cx="2818130" cy="2113915"/>
          </a:xfrm>
          <a:prstGeom prst="rect">
            <a:avLst/>
          </a:prstGeom>
        </p:spPr>
      </p:pic>
      <p:pic>
        <p:nvPicPr>
          <p:cNvPr id="24" name="Picture 23" descr="IMG-20210628-WA00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180" y="6916737"/>
            <a:ext cx="2880995" cy="2048510"/>
          </a:xfrm>
          <a:prstGeom prst="rect">
            <a:avLst/>
          </a:prstGeom>
        </p:spPr>
      </p:pic>
      <p:pic>
        <p:nvPicPr>
          <p:cNvPr id="25" name="Picture 24" descr="IMG-20210701-WA005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104765" y="6917055"/>
            <a:ext cx="1268095" cy="2092960"/>
          </a:xfrm>
          <a:prstGeom prst="rect">
            <a:avLst/>
          </a:prstGeom>
        </p:spPr>
      </p:pic>
      <p:pic>
        <p:nvPicPr>
          <p:cNvPr id="26" name="Picture 25" descr="IMG-20210701-WA0052"/>
          <p:cNvPicPr>
            <a:picLocks noChangeAspect="1"/>
          </p:cNvPicPr>
          <p:nvPr/>
        </p:nvPicPr>
        <p:blipFill>
          <a:blip r:embed="rId11"/>
          <a:srcRect r="-1002"/>
          <a:stretch>
            <a:fillRect/>
          </a:stretch>
        </p:blipFill>
        <p:spPr>
          <a:xfrm>
            <a:off x="3619500" y="6917055"/>
            <a:ext cx="1365250" cy="204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en-ID" sz="1200" dirty="0">
                <a:latin typeface="Arial" panose="020B0604020202020204"/>
                <a:cs typeface="Arial" panose="020B0604020202020204"/>
              </a:rPr>
              <a:t>NEW CANOPY LOADING DOCK</a:t>
            </a: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3816759" y="3633303"/>
            <a:ext cx="24555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MECOINDO - ITRON 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CONCRETE MOTOR CYCLE</a:t>
            </a:r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  <a:sym typeface="+mn-ea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INSTALL VYNIL CURTAIN WORK</a:t>
            </a: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 txBox="1"/>
          <p:nvPr/>
        </p:nvSpPr>
        <p:spPr>
          <a:xfrm>
            <a:off x="3816125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INDONESIA EPSON</a:t>
            </a:r>
            <a:r>
              <a:rPr sz="1200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1200" spc="-5" dirty="0">
                <a:latin typeface="Arial" panose="020B0604020202020204"/>
                <a:cs typeface="Arial" panose="020B0604020202020204"/>
              </a:rPr>
              <a:t>INDUSTRI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ID" sz="1200" dirty="0">
                <a:latin typeface="Arial" panose="020B0604020202020204"/>
                <a:cs typeface="Arial" panose="020B0604020202020204"/>
              </a:rPr>
              <a:t>NEW STAIR LIFT EPSON 3</a:t>
            </a:r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19229" y="9128988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NEW TABLE LIFTER WORK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/>
          <p:cNvSpPr txBox="1"/>
          <p:nvPr/>
        </p:nvSpPr>
        <p:spPr>
          <a:xfrm>
            <a:off x="3668296" y="9118282"/>
            <a:ext cx="2724911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MECOINDO - ITRON </a:t>
            </a:r>
            <a:endParaRPr lang="en-ID" sz="1200" spc="-5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D" sz="1200" dirty="0">
                <a:latin typeface="Arial" panose="020B0604020202020204"/>
                <a:cs typeface="Arial" panose="020B0604020202020204"/>
                <a:sym typeface="+mn-ea"/>
              </a:rPr>
              <a:t>DESAIN INTERIOR RELAX ROOM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" name="Picture 1" descr="IMG-20211231-WA00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17" y="1390255"/>
            <a:ext cx="1412240" cy="2058670"/>
          </a:xfrm>
          <a:prstGeom prst="rect">
            <a:avLst/>
          </a:prstGeom>
        </p:spPr>
      </p:pic>
      <p:pic>
        <p:nvPicPr>
          <p:cNvPr id="3" name="Picture 2" descr="IMG-20211231-WA00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915" y="1411843"/>
            <a:ext cx="1412240" cy="2058670"/>
          </a:xfrm>
          <a:prstGeom prst="rect">
            <a:avLst/>
          </a:prstGeom>
        </p:spPr>
      </p:pic>
      <p:pic>
        <p:nvPicPr>
          <p:cNvPr id="4" name="Picture 3" descr="IMG-20220204-WA00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2060" y="1473200"/>
            <a:ext cx="1413510" cy="1972310"/>
          </a:xfrm>
          <a:prstGeom prst="rect">
            <a:avLst/>
          </a:prstGeom>
        </p:spPr>
      </p:pic>
      <p:pic>
        <p:nvPicPr>
          <p:cNvPr id="6" name="Picture 5" descr="IMG-20220205-WA00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5570" y="1430020"/>
            <a:ext cx="1316355" cy="1972310"/>
          </a:xfrm>
          <a:prstGeom prst="rect">
            <a:avLst/>
          </a:prstGeom>
        </p:spPr>
      </p:pic>
      <p:pic>
        <p:nvPicPr>
          <p:cNvPr id="7" name="Picture 6" descr="IMG-20220205-WA0044"/>
          <p:cNvPicPr>
            <a:picLocks noChangeAspect="1"/>
          </p:cNvPicPr>
          <p:nvPr/>
        </p:nvPicPr>
        <p:blipFill>
          <a:blip r:embed="rId7">
            <a:lum bright="12000"/>
          </a:blip>
          <a:stretch>
            <a:fillRect/>
          </a:stretch>
        </p:blipFill>
        <p:spPr>
          <a:xfrm>
            <a:off x="768419" y="4217291"/>
            <a:ext cx="1456055" cy="1941830"/>
          </a:xfrm>
          <a:prstGeom prst="rect">
            <a:avLst/>
          </a:prstGeom>
        </p:spPr>
      </p:pic>
      <p:pic>
        <p:nvPicPr>
          <p:cNvPr id="8" name="Picture 7" descr="IMG-20220205-WA0045"/>
          <p:cNvPicPr>
            <a:picLocks noChangeAspect="1"/>
          </p:cNvPicPr>
          <p:nvPr/>
        </p:nvPicPr>
        <p:blipFill>
          <a:blip r:embed="rId8">
            <a:lum bright="12000"/>
          </a:blip>
          <a:stretch>
            <a:fillRect/>
          </a:stretch>
        </p:blipFill>
        <p:spPr>
          <a:xfrm>
            <a:off x="2259263" y="4176735"/>
            <a:ext cx="1456055" cy="1941830"/>
          </a:xfrm>
          <a:prstGeom prst="rect">
            <a:avLst/>
          </a:prstGeom>
        </p:spPr>
      </p:pic>
      <p:pic>
        <p:nvPicPr>
          <p:cNvPr id="23" name="Picture 22" descr="IMG-20220206-WA005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684905" y="4197350"/>
            <a:ext cx="1420495" cy="1941830"/>
          </a:xfrm>
          <a:prstGeom prst="rect">
            <a:avLst/>
          </a:prstGeom>
        </p:spPr>
      </p:pic>
      <p:pic>
        <p:nvPicPr>
          <p:cNvPr id="25" name="Picture 24" descr="IMG-20220302-WA00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6205" y="4197350"/>
            <a:ext cx="1316355" cy="1942465"/>
          </a:xfrm>
          <a:prstGeom prst="rect">
            <a:avLst/>
          </a:prstGeom>
        </p:spPr>
      </p:pic>
      <p:pic>
        <p:nvPicPr>
          <p:cNvPr id="26" name="Picture 25" descr="IMG_20220520_1857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2060" y="6934200"/>
            <a:ext cx="2780030" cy="2018665"/>
          </a:xfrm>
          <a:prstGeom prst="rect">
            <a:avLst/>
          </a:prstGeom>
        </p:spPr>
      </p:pic>
      <p:pic>
        <p:nvPicPr>
          <p:cNvPr id="22774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9674" y="6894508"/>
            <a:ext cx="1475105" cy="20180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714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59263" y="6879816"/>
            <a:ext cx="1452245" cy="1971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</a:rPr>
              <a:t>MEZZANINE WAREHOUSE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URAMOTO ELEKTRONIK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REPAIR PAVING BLOCK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57431" y="9128988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  <a:sym typeface="+mn-ea"/>
              </a:rPr>
              <a:t>REPAINTING WALL  POS 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0000000-0008-0000-0600-000003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0" y="1493030"/>
            <a:ext cx="2463464" cy="19485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381" y="1506539"/>
            <a:ext cx="2581487" cy="1966949"/>
          </a:xfrm>
          <a:prstGeom prst="rect">
            <a:avLst/>
          </a:prstGeom>
        </p:spPr>
      </p:pic>
      <p:sp>
        <p:nvSpPr>
          <p:cNvPr id="39" name="object 4">
            <a:extLst>
              <a:ext uri="{FF2B5EF4-FFF2-40B4-BE49-F238E27FC236}">
                <a16:creationId xmlns:a16="http://schemas.microsoft.com/office/drawing/2014/main" id="{86452272-6207-4F16-8898-5B66191620E0}"/>
              </a:ext>
            </a:extLst>
          </p:cNvPr>
          <p:cNvSpPr txBox="1"/>
          <p:nvPr/>
        </p:nvSpPr>
        <p:spPr>
          <a:xfrm>
            <a:off x="3789040" y="3634740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</a:rPr>
              <a:t>MEZZANINE WAREHOUSE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52F9A03-711E-AF38-4091-80531085C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93" y="4104015"/>
            <a:ext cx="2463463" cy="21821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DCCF9A-B90A-489C-B3DB-03D633DF1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6086" y="4178148"/>
            <a:ext cx="2560514" cy="1985485"/>
          </a:xfrm>
          <a:prstGeom prst="rect">
            <a:avLst/>
          </a:prstGeom>
        </p:spPr>
      </p:pic>
      <p:sp>
        <p:nvSpPr>
          <p:cNvPr id="40" name="object 10">
            <a:extLst>
              <a:ext uri="{FF2B5EF4-FFF2-40B4-BE49-F238E27FC236}">
                <a16:creationId xmlns:a16="http://schemas.microsoft.com/office/drawing/2014/main" id="{B3DAF086-7D4D-4C17-9B8D-8CEBBAB28523}"/>
              </a:ext>
            </a:extLst>
          </p:cNvPr>
          <p:cNvSpPr txBox="1"/>
          <p:nvPr/>
        </p:nvSpPr>
        <p:spPr>
          <a:xfrm>
            <a:off x="3789040" y="6393160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URAMOTO ELEKTRONIK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REPAIR FLOOR BY MORTAR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D730EAB-11D4-4D0F-9149-CF9052D7F2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517" y="7031104"/>
            <a:ext cx="2448337" cy="1763468"/>
          </a:xfrm>
          <a:prstGeom prst="rect">
            <a:avLst/>
          </a:prstGeom>
        </p:spPr>
      </p:pic>
      <p:sp>
        <p:nvSpPr>
          <p:cNvPr id="44" name="object 13">
            <a:extLst>
              <a:ext uri="{FF2B5EF4-FFF2-40B4-BE49-F238E27FC236}">
                <a16:creationId xmlns:a16="http://schemas.microsoft.com/office/drawing/2014/main" id="{EAB47E19-4FB9-4969-99EA-ACAC778F1831}"/>
              </a:ext>
            </a:extLst>
          </p:cNvPr>
          <p:cNvSpPr txBox="1"/>
          <p:nvPr/>
        </p:nvSpPr>
        <p:spPr>
          <a:xfrm>
            <a:off x="3789040" y="9129464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  <a:sym typeface="+mn-ea"/>
              </a:rPr>
              <a:t>EPOXY FLOOR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38CA15E-F9D2-408E-9916-75815B2DB38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979" b="16735"/>
          <a:stretch/>
        </p:blipFill>
        <p:spPr>
          <a:xfrm>
            <a:off x="3760911" y="7041148"/>
            <a:ext cx="2637039" cy="175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99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36121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719864" y="3633303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</a:rPr>
              <a:t>REPAIR DOWN PIPE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URAMOTO ELEKTRONIK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RELAYOUT PLASTIC PARTITION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57431" y="9128988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  <a:sym typeface="+mn-ea"/>
              </a:rPr>
              <a:t>HOIST CRANE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86452272-6207-4F16-8898-5B66191620E0}"/>
              </a:ext>
            </a:extLst>
          </p:cNvPr>
          <p:cNvSpPr txBox="1"/>
          <p:nvPr/>
        </p:nvSpPr>
        <p:spPr>
          <a:xfrm>
            <a:off x="3789040" y="3634740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</a:rPr>
              <a:t>INSTALL WIRE MESH NET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0" name="object 10">
            <a:extLst>
              <a:ext uri="{FF2B5EF4-FFF2-40B4-BE49-F238E27FC236}">
                <a16:creationId xmlns:a16="http://schemas.microsoft.com/office/drawing/2014/main" id="{B3DAF086-7D4D-4C17-9B8D-8CEBBAB28523}"/>
              </a:ext>
            </a:extLst>
          </p:cNvPr>
          <p:cNvSpPr txBox="1"/>
          <p:nvPr/>
        </p:nvSpPr>
        <p:spPr>
          <a:xfrm>
            <a:off x="3789040" y="6393160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URAMOTO ELEKTRONIK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SAFETY PROTECTOR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4" name="object 13">
            <a:extLst>
              <a:ext uri="{FF2B5EF4-FFF2-40B4-BE49-F238E27FC236}">
                <a16:creationId xmlns:a16="http://schemas.microsoft.com/office/drawing/2014/main" id="{EAB47E19-4FB9-4969-99EA-ACAC778F1831}"/>
              </a:ext>
            </a:extLst>
          </p:cNvPr>
          <p:cNvSpPr txBox="1"/>
          <p:nvPr/>
        </p:nvSpPr>
        <p:spPr>
          <a:xfrm>
            <a:off x="3789040" y="9129464"/>
            <a:ext cx="24555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en-ID" sz="1200" spc="-5" dirty="0">
                <a:latin typeface="Arial" panose="020B0604020202020204"/>
                <a:cs typeface="Arial" panose="020B0604020202020204"/>
                <a:sym typeface="+mn-ea"/>
              </a:rPr>
              <a:t>MURAMOTO ELEKTRONIK </a:t>
            </a:r>
            <a:r>
              <a:rPr lang="id-ID" sz="1200" dirty="0">
                <a:latin typeface="Arial" panose="020B0604020202020204"/>
                <a:cs typeface="Arial" panose="020B0604020202020204"/>
                <a:sym typeface="+mn-ea"/>
              </a:rPr>
              <a:t>INSTALL AIR COMPRESSOR PIPE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75AB374-FD0C-9A15-69A3-67BF10168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93" y="1456525"/>
            <a:ext cx="2421890" cy="198606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1991E50-FD02-4EA0-AFA3-ABDE7732E5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93"/>
          <a:stretch/>
        </p:blipFill>
        <p:spPr>
          <a:xfrm>
            <a:off x="3826412" y="1459932"/>
            <a:ext cx="2546212" cy="19390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B4771BE-9F8E-41ED-97AC-C59C03166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31" y="4206172"/>
            <a:ext cx="2417344" cy="19301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FA834D0-E445-031F-23FC-FBC812191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7885" y="4136898"/>
            <a:ext cx="2488061" cy="201830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2EABA39-A08A-4CCB-94F1-4B773C8235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0" t="54167" r="12797" b="17235"/>
          <a:stretch/>
        </p:blipFill>
        <p:spPr>
          <a:xfrm>
            <a:off x="709602" y="7063862"/>
            <a:ext cx="2415842" cy="16933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858CF8A-2B60-8CAD-1341-3F51CFB8AA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1895" y="7087039"/>
            <a:ext cx="1256203" cy="167021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4094FAD-9931-11F2-75F9-FD24939A4B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1879" y="7087039"/>
            <a:ext cx="1263811" cy="170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4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47548" y="246821"/>
            <a:ext cx="2553335" cy="6451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600" dirty="0">
                <a:solidFill>
                  <a:schemeClr val="bg1">
                    <a:lumMod val="8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Visi </a:t>
            </a:r>
            <a:r>
              <a:rPr lang="id-ID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&amp;</a:t>
            </a:r>
            <a:r>
              <a:rPr lang="id-ID" sz="3600" dirty="0">
                <a:solidFill>
                  <a:schemeClr val="bg1">
                    <a:lumMod val="8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 </a:t>
            </a:r>
            <a:r>
              <a:rPr lang="id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Misi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3478" y="2320821"/>
            <a:ext cx="5528286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altLang="sv-SE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Menjadi perusahaan kontruksi yang tangguh dan memiliki daya saing tinggi sehingga mampu terus tumbuh dan berkembang menjadi perusahaan kontruksi yang terkemuka di indonesia.</a:t>
            </a:r>
            <a:endParaRPr lang="sv-SE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v-SE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Menjadi</a:t>
            </a: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perusahaan di bidang kontruksi yang penuh dedikasi, komitmen, tanggung jawab dan berkualitas bagi para pengguna jasa di seluruh Indonesia.</a:t>
            </a:r>
            <a:endParaRPr lang="sv-SE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411" y="1753285"/>
            <a:ext cx="2428408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2400" dirty="0">
                <a:solidFill>
                  <a:prstClr val="black"/>
                </a:solidFill>
                <a:latin typeface="Franklin Gothic Heavy" pitchFamily="34" charset="0"/>
              </a:rPr>
              <a:t>VISI DAN MISI </a:t>
            </a:r>
            <a:endParaRPr lang="id-ID" dirty="0">
              <a:solidFill>
                <a:prstClr val="black"/>
              </a:solidFill>
              <a:latin typeface="Franklin Gothic Heavy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3576" y="5174714"/>
            <a:ext cx="2047352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2400" dirty="0">
                <a:solidFill>
                  <a:prstClr val="black"/>
                </a:solidFill>
                <a:latin typeface="Franklin Gothic Heavy" pitchFamily="34" charset="0"/>
              </a:rPr>
              <a:t>KOMITMEN</a:t>
            </a:r>
            <a:endParaRPr lang="id-ID" dirty="0">
              <a:solidFill>
                <a:prstClr val="black"/>
              </a:solidFill>
              <a:latin typeface="Franklin Gothic Heavy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3576" y="5739478"/>
            <a:ext cx="5528286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v-SE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Menjadi</a:t>
            </a: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rekan bisnis yang profesional, bertanggung jawab dan memiliki integritas. Serta memberikan produk kontruksi yang berkualitas berdasarkan acuan kontrak dan perundangan.</a:t>
            </a:r>
          </a:p>
          <a:p>
            <a:pPr algn="just">
              <a:lnSpc>
                <a:spcPct val="150000"/>
              </a:lnSpc>
            </a:pPr>
            <a:r>
              <a:rPr lang="en-ID" altLang="sv-SE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Melaksanakan proses yang terukur dan teruji serta menerapkan budaya K3L secara konsisten dalam upaya menghasilkan produk jasa kontruksi sehingga menbawa manfaat dan kepuasan bagi para konsumen / pengguna jasa.</a:t>
            </a:r>
          </a:p>
        </p:txBody>
      </p:sp>
      <p:sp>
        <p:nvSpPr>
          <p:cNvPr id="18" name="object 12"/>
          <p:cNvSpPr/>
          <p:nvPr/>
        </p:nvSpPr>
        <p:spPr>
          <a:xfrm>
            <a:off x="516790" y="64856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19078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829439" y="3633303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</a:rPr>
              <a:t>RAYOVAC BATTERY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" dirty="0">
                <a:latin typeface="Arial" panose="020B0604020202020204"/>
                <a:cs typeface="Arial" panose="020B0604020202020204"/>
              </a:rPr>
              <a:t> IINSTALL CARPET FLOOR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EPSON 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CONCRETE BUS PARKING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57431" y="9128988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LOGISTEED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INSTALL LOGGO 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86452272-6207-4F16-8898-5B66191620E0}"/>
              </a:ext>
            </a:extLst>
          </p:cNvPr>
          <p:cNvSpPr txBox="1"/>
          <p:nvPr/>
        </p:nvSpPr>
        <p:spPr>
          <a:xfrm>
            <a:off x="3789040" y="3634740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</a:rPr>
              <a:t>RAYOVAC BATTERY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INSTALL HPL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83FD82-A80D-498E-807F-B47538C03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97" y="1363368"/>
            <a:ext cx="2370559" cy="18980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986A6-E679-47EC-AB53-090AF46BC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889" y="1363368"/>
            <a:ext cx="2428748" cy="18104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79C2B2-AF95-46C6-B9EA-C79FEA7FF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840" y="4400468"/>
            <a:ext cx="2516050" cy="16459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9AA940-DCBF-442D-BBA6-E3A9A7662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5732" y="4429972"/>
            <a:ext cx="2398853" cy="1607993"/>
          </a:xfrm>
          <a:prstGeom prst="rect">
            <a:avLst/>
          </a:prstGeom>
        </p:spPr>
      </p:pic>
      <p:sp>
        <p:nvSpPr>
          <p:cNvPr id="35" name="object 10">
            <a:extLst>
              <a:ext uri="{FF2B5EF4-FFF2-40B4-BE49-F238E27FC236}">
                <a16:creationId xmlns:a16="http://schemas.microsoft.com/office/drawing/2014/main" id="{0B4F08F2-6273-443D-9914-E56AB0E6435F}"/>
              </a:ext>
            </a:extLst>
          </p:cNvPr>
          <p:cNvSpPr txBox="1"/>
          <p:nvPr/>
        </p:nvSpPr>
        <p:spPr>
          <a:xfrm>
            <a:off x="3789040" y="6371565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EPSON 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CONCRETE BUS PARKING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133A7C-3466-455F-B3EE-C2B2DF7BE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517" y="7063249"/>
            <a:ext cx="2575341" cy="1630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4DDE27-78BA-449C-9C1C-627F8E1B1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2889" y="7036378"/>
            <a:ext cx="2504743" cy="1620991"/>
          </a:xfrm>
          <a:prstGeom prst="rect">
            <a:avLst/>
          </a:prstGeom>
        </p:spPr>
      </p:pic>
      <p:sp>
        <p:nvSpPr>
          <p:cNvPr id="30" name="object 13">
            <a:extLst>
              <a:ext uri="{FF2B5EF4-FFF2-40B4-BE49-F238E27FC236}">
                <a16:creationId xmlns:a16="http://schemas.microsoft.com/office/drawing/2014/main" id="{74DB68BA-E2B0-4D62-9622-9E8273FC591E}"/>
              </a:ext>
            </a:extLst>
          </p:cNvPr>
          <p:cNvSpPr txBox="1"/>
          <p:nvPr/>
        </p:nvSpPr>
        <p:spPr>
          <a:xfrm>
            <a:off x="3789040" y="9166532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LOGISTEED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INSTALL LOGGO 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54008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443300" y="4628963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19078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829439" y="3633303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</a:rPr>
              <a:t>MECOINDO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" dirty="0">
                <a:latin typeface="Arial" panose="020B0604020202020204"/>
                <a:cs typeface="Arial" panose="020B0604020202020204"/>
              </a:rPr>
              <a:t> LOGGO ITRON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PT. </a:t>
            </a:r>
            <a:r>
              <a:rPr lang="id-ID" sz="1200" spc="-5" dirty="0">
                <a:latin typeface="Arial" panose="020B0604020202020204"/>
                <a:cs typeface="Arial" panose="020B0604020202020204"/>
                <a:sym typeface="+mn-ea"/>
              </a:rPr>
              <a:t>EPSON 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REPAIR ROOLING DOOR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57431" y="9128988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CHANGE ROOF PHASE 2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86452272-6207-4F16-8898-5B66191620E0}"/>
              </a:ext>
            </a:extLst>
          </p:cNvPr>
          <p:cNvSpPr txBox="1"/>
          <p:nvPr/>
        </p:nvSpPr>
        <p:spPr>
          <a:xfrm>
            <a:off x="3789040" y="3634740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</a:rPr>
              <a:t> MECOINDO</a:t>
            </a:r>
            <a:endParaRPr lang="id-ID" sz="1200" spc="-5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dirty="0">
                <a:latin typeface="Arial" panose="020B0604020202020204"/>
                <a:cs typeface="Arial" panose="020B0604020202020204"/>
              </a:rPr>
              <a:t>LOGGO ITRON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0B4F08F2-6273-443D-9914-E56AB0E6435F}"/>
              </a:ext>
            </a:extLst>
          </p:cNvPr>
          <p:cNvSpPr txBox="1"/>
          <p:nvPr/>
        </p:nvSpPr>
        <p:spPr>
          <a:xfrm>
            <a:off x="3789040" y="6371565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>
                <a:latin typeface="Arial" panose="020B0604020202020204"/>
                <a:cs typeface="Arial" panose="020B0604020202020204"/>
                <a:sym typeface="+mn-ea"/>
              </a:rPr>
              <a:t>PT.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>
                <a:latin typeface="Arial" panose="020B0604020202020204"/>
                <a:cs typeface="Arial" panose="020B0604020202020204"/>
                <a:sym typeface="+mn-ea"/>
              </a:rPr>
              <a:t>CHANGE ROOF PHASE 2</a:t>
            </a:r>
            <a:endParaRPr lang="en-US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74DB68BA-E2B0-4D62-9622-9E8273FC591E}"/>
              </a:ext>
            </a:extLst>
          </p:cNvPr>
          <p:cNvSpPr txBox="1"/>
          <p:nvPr/>
        </p:nvSpPr>
        <p:spPr>
          <a:xfrm>
            <a:off x="3789040" y="9166532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CHANGE ROOF PHASE 2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608213-4E0D-4802-9A8D-8A41278D6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6" y="1264463"/>
            <a:ext cx="2575731" cy="193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B48C525-032A-4B66-93BC-2CECFBA82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84" y="1271831"/>
            <a:ext cx="2601357" cy="194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D718D3D-2254-4354-AFBC-4531A16A2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4" y="4279595"/>
            <a:ext cx="2383537" cy="184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10F545-6DDE-4B67-BEBC-EB476C527D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9040" y="4293704"/>
            <a:ext cx="2558202" cy="180842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CF18F8A-39DE-40FA-895E-C83311FD31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73" y="6986443"/>
            <a:ext cx="2470425" cy="172711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05BD520-B7DE-48D6-B281-22CC3BC1C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6411" y="6972654"/>
            <a:ext cx="2494876" cy="174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08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5979" y="4581871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0461" y="309686"/>
            <a:ext cx="473773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Dokumentasi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Proyek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443300" y="4628963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719078" y="3570400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465" y="488531"/>
                </a:lnTo>
                <a:lnTo>
                  <a:pt x="24350" y="470773"/>
                </a:lnTo>
                <a:lnTo>
                  <a:pt x="6634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634" y="50024"/>
                </a:lnTo>
                <a:lnTo>
                  <a:pt x="24350" y="23764"/>
                </a:lnTo>
                <a:lnTo>
                  <a:pt x="50465" y="6197"/>
                </a:lnTo>
                <a:lnTo>
                  <a:pt x="82296" y="0"/>
                </a:lnTo>
                <a:lnTo>
                  <a:pt x="2339340" y="0"/>
                </a:lnTo>
                <a:lnTo>
                  <a:pt x="2371754" y="6197"/>
                </a:lnTo>
                <a:lnTo>
                  <a:pt x="2398061" y="23764"/>
                </a:lnTo>
                <a:lnTo>
                  <a:pt x="2415581" y="50024"/>
                </a:lnTo>
                <a:lnTo>
                  <a:pt x="2421636" y="82296"/>
                </a:lnTo>
                <a:lnTo>
                  <a:pt x="2421636" y="413004"/>
                </a:lnTo>
                <a:lnTo>
                  <a:pt x="2415581" y="444704"/>
                </a:lnTo>
                <a:lnTo>
                  <a:pt x="2398061" y="470773"/>
                </a:lnTo>
                <a:lnTo>
                  <a:pt x="2371754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730152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71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6098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10"/>
                </a:lnTo>
                <a:lnTo>
                  <a:pt x="2415971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29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60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/>
          <p:nvPr/>
        </p:nvSpPr>
        <p:spPr>
          <a:xfrm>
            <a:off x="829439" y="3633303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</a:rPr>
              <a:t>PT. </a:t>
            </a:r>
            <a:r>
              <a:rPr lang="en-US" sz="1200" spc="-5" dirty="0" smtClean="0">
                <a:latin typeface="Arial" panose="020B0604020202020204"/>
                <a:cs typeface="Arial" panose="020B0604020202020204"/>
              </a:rPr>
              <a:t>OTICS INDONESIA</a:t>
            </a:r>
            <a:endParaRPr lang="id-ID" sz="1200" spc="-5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1200" spc="-5" dirty="0" smtClean="0">
                <a:latin typeface="Arial" panose="020B0604020202020204"/>
                <a:cs typeface="Arial" panose="020B0604020202020204"/>
              </a:rPr>
              <a:t>CHANGE ROOF PHASE 3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3832889" y="3570400"/>
            <a:ext cx="2423160" cy="495300"/>
          </a:xfrm>
          <a:custGeom>
            <a:avLst/>
            <a:gdLst/>
            <a:ahLst/>
            <a:cxnLst/>
            <a:rect l="l" t="t" r="r" b="b"/>
            <a:pathLst>
              <a:path w="2423160" h="495300">
                <a:moveTo>
                  <a:pt x="2339340" y="495300"/>
                </a:moveTo>
                <a:lnTo>
                  <a:pt x="82295" y="495300"/>
                </a:lnTo>
                <a:lnTo>
                  <a:pt x="50536" y="488531"/>
                </a:lnTo>
                <a:lnTo>
                  <a:pt x="24445" y="470773"/>
                </a:lnTo>
                <a:lnTo>
                  <a:pt x="6706" y="444704"/>
                </a:lnTo>
                <a:lnTo>
                  <a:pt x="0" y="413004"/>
                </a:lnTo>
                <a:lnTo>
                  <a:pt x="0" y="82296"/>
                </a:lnTo>
                <a:lnTo>
                  <a:pt x="6706" y="50024"/>
                </a:lnTo>
                <a:lnTo>
                  <a:pt x="24445" y="23764"/>
                </a:lnTo>
                <a:lnTo>
                  <a:pt x="50536" y="6197"/>
                </a:lnTo>
                <a:lnTo>
                  <a:pt x="82295" y="0"/>
                </a:lnTo>
                <a:lnTo>
                  <a:pt x="2339340" y="0"/>
                </a:lnTo>
                <a:lnTo>
                  <a:pt x="2371850" y="6197"/>
                </a:lnTo>
                <a:lnTo>
                  <a:pt x="2398347" y="23764"/>
                </a:lnTo>
                <a:lnTo>
                  <a:pt x="2416296" y="50024"/>
                </a:lnTo>
                <a:lnTo>
                  <a:pt x="2423160" y="82296"/>
                </a:lnTo>
                <a:lnTo>
                  <a:pt x="2423160" y="413004"/>
                </a:lnTo>
                <a:lnTo>
                  <a:pt x="2416296" y="444704"/>
                </a:lnTo>
                <a:lnTo>
                  <a:pt x="2398347" y="470773"/>
                </a:lnTo>
                <a:lnTo>
                  <a:pt x="2371850" y="488531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3827046" y="356354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89"/>
                </a:lnTo>
                <a:lnTo>
                  <a:pt x="58229" y="501650"/>
                </a:lnTo>
                <a:lnTo>
                  <a:pt x="50241" y="499110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60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89"/>
                </a:lnTo>
                <a:lnTo>
                  <a:pt x="20193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89"/>
                </a:lnTo>
                <a:lnTo>
                  <a:pt x="1701" y="436879"/>
                </a:lnTo>
                <a:lnTo>
                  <a:pt x="342" y="427989"/>
                </a:lnTo>
                <a:lnTo>
                  <a:pt x="0" y="422910"/>
                </a:lnTo>
                <a:lnTo>
                  <a:pt x="0" y="83820"/>
                </a:lnTo>
                <a:lnTo>
                  <a:pt x="342" y="78739"/>
                </a:lnTo>
                <a:lnTo>
                  <a:pt x="1701" y="69850"/>
                </a:lnTo>
                <a:lnTo>
                  <a:pt x="2692" y="66039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60"/>
                </a:lnTo>
                <a:lnTo>
                  <a:pt x="20193" y="31750"/>
                </a:lnTo>
                <a:lnTo>
                  <a:pt x="22987" y="27939"/>
                </a:lnTo>
                <a:lnTo>
                  <a:pt x="25933" y="25400"/>
                </a:lnTo>
                <a:lnTo>
                  <a:pt x="29019" y="22860"/>
                </a:lnTo>
                <a:lnTo>
                  <a:pt x="32245" y="19050"/>
                </a:lnTo>
                <a:lnTo>
                  <a:pt x="35598" y="16510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60"/>
                </a:lnTo>
                <a:lnTo>
                  <a:pt x="50241" y="7620"/>
                </a:lnTo>
                <a:lnTo>
                  <a:pt x="54190" y="6350"/>
                </a:lnTo>
                <a:lnTo>
                  <a:pt x="62357" y="3810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39"/>
                </a:lnTo>
                <a:lnTo>
                  <a:pt x="66281" y="15239"/>
                </a:lnTo>
                <a:lnTo>
                  <a:pt x="62445" y="16510"/>
                </a:lnTo>
                <a:lnTo>
                  <a:pt x="62737" y="16510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89"/>
                </a:lnTo>
                <a:lnTo>
                  <a:pt x="52603" y="21589"/>
                </a:lnTo>
                <a:lnTo>
                  <a:pt x="49149" y="22860"/>
                </a:lnTo>
                <a:lnTo>
                  <a:pt x="49415" y="22860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10"/>
                </a:lnTo>
                <a:lnTo>
                  <a:pt x="40436" y="29210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8" y="34289"/>
                </a:lnTo>
                <a:lnTo>
                  <a:pt x="35013" y="34289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79" y="45720"/>
                </a:lnTo>
                <a:lnTo>
                  <a:pt x="23533" y="48260"/>
                </a:lnTo>
                <a:lnTo>
                  <a:pt x="23698" y="48260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10"/>
                </a:lnTo>
                <a:lnTo>
                  <a:pt x="20167" y="54610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39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89"/>
                </a:lnTo>
                <a:lnTo>
                  <a:pt x="14173" y="72389"/>
                </a:lnTo>
                <a:lnTo>
                  <a:pt x="13449" y="76200"/>
                </a:lnTo>
                <a:lnTo>
                  <a:pt x="12966" y="80010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10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39"/>
                </a:lnTo>
                <a:lnTo>
                  <a:pt x="14338" y="434339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89"/>
                </a:lnTo>
                <a:lnTo>
                  <a:pt x="17259" y="444500"/>
                </a:lnTo>
                <a:lnTo>
                  <a:pt x="18630" y="448310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60"/>
                </a:lnTo>
                <a:lnTo>
                  <a:pt x="21704" y="454660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79" y="461010"/>
                </a:lnTo>
                <a:lnTo>
                  <a:pt x="25514" y="461010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60"/>
                </a:lnTo>
                <a:lnTo>
                  <a:pt x="29895" y="467360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39"/>
                </a:lnTo>
                <a:lnTo>
                  <a:pt x="34798" y="472439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60"/>
                </a:lnTo>
                <a:lnTo>
                  <a:pt x="43078" y="480060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39"/>
                </a:lnTo>
                <a:lnTo>
                  <a:pt x="52336" y="485139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89"/>
                </a:lnTo>
                <a:lnTo>
                  <a:pt x="65976" y="491489"/>
                </a:lnTo>
                <a:lnTo>
                  <a:pt x="69900" y="492760"/>
                </a:lnTo>
                <a:lnTo>
                  <a:pt x="73266" y="492760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10"/>
                </a:lnTo>
                <a:lnTo>
                  <a:pt x="2376385" y="501650"/>
                </a:lnTo>
                <a:lnTo>
                  <a:pt x="2368029" y="504189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60"/>
                </a:lnTo>
                <a:lnTo>
                  <a:pt x="2411069" y="48260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16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89"/>
                </a:lnTo>
                <a:lnTo>
                  <a:pt x="2399804" y="34289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10"/>
                </a:lnTo>
                <a:lnTo>
                  <a:pt x="2394407" y="29210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60"/>
                </a:lnTo>
                <a:lnTo>
                  <a:pt x="2385453" y="22860"/>
                </a:lnTo>
                <a:lnTo>
                  <a:pt x="2381999" y="21589"/>
                </a:lnTo>
                <a:lnTo>
                  <a:pt x="2382266" y="21589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10"/>
                </a:lnTo>
                <a:lnTo>
                  <a:pt x="2372169" y="16510"/>
                </a:lnTo>
                <a:lnTo>
                  <a:pt x="2368334" y="15239"/>
                </a:lnTo>
                <a:lnTo>
                  <a:pt x="2368626" y="15239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04" y="16510"/>
                </a:lnTo>
                <a:lnTo>
                  <a:pt x="2402370" y="19050"/>
                </a:lnTo>
                <a:lnTo>
                  <a:pt x="2405595" y="22860"/>
                </a:lnTo>
                <a:lnTo>
                  <a:pt x="2408682" y="25400"/>
                </a:lnTo>
                <a:lnTo>
                  <a:pt x="2411615" y="27939"/>
                </a:lnTo>
                <a:lnTo>
                  <a:pt x="2414409" y="31750"/>
                </a:lnTo>
                <a:lnTo>
                  <a:pt x="2417051" y="35560"/>
                </a:lnTo>
                <a:lnTo>
                  <a:pt x="2419527" y="38100"/>
                </a:lnTo>
                <a:lnTo>
                  <a:pt x="2428261" y="54610"/>
                </a:lnTo>
                <a:lnTo>
                  <a:pt x="2414435" y="54610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10"/>
                </a:lnTo>
                <a:lnTo>
                  <a:pt x="20637" y="54610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39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10"/>
                </a:lnTo>
                <a:lnTo>
                  <a:pt x="2428261" y="54610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39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60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89"/>
                </a:lnTo>
                <a:lnTo>
                  <a:pt x="2420442" y="72389"/>
                </a:lnTo>
                <a:lnTo>
                  <a:pt x="2420505" y="73660"/>
                </a:lnTo>
                <a:close/>
              </a:path>
              <a:path w="2435225" h="508000">
                <a:moveTo>
                  <a:pt x="14109" y="73660"/>
                </a:moveTo>
                <a:lnTo>
                  <a:pt x="14173" y="72389"/>
                </a:lnTo>
                <a:lnTo>
                  <a:pt x="14338" y="72389"/>
                </a:lnTo>
                <a:lnTo>
                  <a:pt x="14109" y="73660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10"/>
                </a:lnTo>
                <a:lnTo>
                  <a:pt x="2421115" y="76200"/>
                </a:lnTo>
                <a:lnTo>
                  <a:pt x="2420442" y="72389"/>
                </a:lnTo>
                <a:lnTo>
                  <a:pt x="2433298" y="72389"/>
                </a:lnTo>
                <a:lnTo>
                  <a:pt x="2434259" y="78739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89"/>
                </a:moveTo>
                <a:lnTo>
                  <a:pt x="12700" y="83820"/>
                </a:lnTo>
                <a:lnTo>
                  <a:pt x="12674" y="85089"/>
                </a:lnTo>
                <a:close/>
              </a:path>
              <a:path w="2435225" h="508000">
                <a:moveTo>
                  <a:pt x="2421928" y="85089"/>
                </a:moveTo>
                <a:lnTo>
                  <a:pt x="2421848" y="83820"/>
                </a:lnTo>
                <a:lnTo>
                  <a:pt x="2421928" y="85089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10"/>
                </a:moveTo>
                <a:lnTo>
                  <a:pt x="2421915" y="422910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10"/>
                </a:lnTo>
                <a:close/>
              </a:path>
              <a:path w="2435225" h="508000">
                <a:moveTo>
                  <a:pt x="12757" y="422910"/>
                </a:moveTo>
                <a:lnTo>
                  <a:pt x="12674" y="421639"/>
                </a:lnTo>
                <a:lnTo>
                  <a:pt x="12757" y="422910"/>
                </a:lnTo>
                <a:close/>
              </a:path>
              <a:path w="2435225" h="508000">
                <a:moveTo>
                  <a:pt x="2433298" y="434339"/>
                </a:moveTo>
                <a:lnTo>
                  <a:pt x="2420442" y="434339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39"/>
                </a:lnTo>
                <a:lnTo>
                  <a:pt x="2421915" y="422910"/>
                </a:lnTo>
                <a:lnTo>
                  <a:pt x="2434602" y="422910"/>
                </a:lnTo>
                <a:lnTo>
                  <a:pt x="2434259" y="427989"/>
                </a:lnTo>
                <a:lnTo>
                  <a:pt x="2433298" y="434339"/>
                </a:lnTo>
                <a:close/>
              </a:path>
              <a:path w="2435225" h="508000">
                <a:moveTo>
                  <a:pt x="14338" y="434339"/>
                </a:moveTo>
                <a:lnTo>
                  <a:pt x="14173" y="434339"/>
                </a:lnTo>
                <a:lnTo>
                  <a:pt x="14109" y="433070"/>
                </a:lnTo>
                <a:lnTo>
                  <a:pt x="14338" y="434339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39"/>
                </a:lnTo>
                <a:lnTo>
                  <a:pt x="2433298" y="434339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86" y="448310"/>
                </a:lnTo>
                <a:lnTo>
                  <a:pt x="2417445" y="444500"/>
                </a:lnTo>
                <a:lnTo>
                  <a:pt x="2418638" y="440689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89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60"/>
                </a:lnTo>
                <a:lnTo>
                  <a:pt x="2364714" y="492760"/>
                </a:lnTo>
                <a:lnTo>
                  <a:pt x="2368626" y="491489"/>
                </a:lnTo>
                <a:lnTo>
                  <a:pt x="2368334" y="491489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39"/>
                </a:lnTo>
                <a:lnTo>
                  <a:pt x="2381999" y="485139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60"/>
                </a:lnTo>
                <a:lnTo>
                  <a:pt x="2391283" y="480060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39"/>
                </a:lnTo>
                <a:lnTo>
                  <a:pt x="2399588" y="472439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60"/>
                </a:lnTo>
                <a:lnTo>
                  <a:pt x="2404516" y="467360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10"/>
                </a:lnTo>
                <a:lnTo>
                  <a:pt x="2408923" y="461010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60"/>
                </a:lnTo>
                <a:lnTo>
                  <a:pt x="2412746" y="454660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89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04" y="490220"/>
                </a:lnTo>
                <a:lnTo>
                  <a:pt x="2395524" y="492760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36121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6" y="495300"/>
                </a:lnTo>
                <a:lnTo>
                  <a:pt x="50108" y="488436"/>
                </a:lnTo>
                <a:lnTo>
                  <a:pt x="23874" y="470487"/>
                </a:lnTo>
                <a:lnTo>
                  <a:pt x="6277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277" y="49952"/>
                </a:lnTo>
                <a:lnTo>
                  <a:pt x="23874" y="23669"/>
                </a:lnTo>
                <a:lnTo>
                  <a:pt x="50108" y="6125"/>
                </a:lnTo>
                <a:lnTo>
                  <a:pt x="82296" y="0"/>
                </a:lnTo>
                <a:lnTo>
                  <a:pt x="2339340" y="0"/>
                </a:lnTo>
                <a:lnTo>
                  <a:pt x="2371397" y="6125"/>
                </a:lnTo>
                <a:lnTo>
                  <a:pt x="2397585" y="23669"/>
                </a:lnTo>
                <a:lnTo>
                  <a:pt x="2415224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24" y="443990"/>
                </a:lnTo>
                <a:lnTo>
                  <a:pt x="2397585" y="470487"/>
                </a:lnTo>
                <a:lnTo>
                  <a:pt x="2371397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729517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6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6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8" y="12700"/>
                </a:lnTo>
                <a:lnTo>
                  <a:pt x="77330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9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57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9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30" y="494029"/>
                </a:lnTo>
                <a:lnTo>
                  <a:pt x="84709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6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3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10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8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2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3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7" y="419100"/>
                </a:moveTo>
                <a:lnTo>
                  <a:pt x="2422017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7" y="419100"/>
                </a:lnTo>
                <a:close/>
              </a:path>
              <a:path w="2435225" h="508000">
                <a:moveTo>
                  <a:pt x="12674" y="85090"/>
                </a:moveTo>
                <a:lnTo>
                  <a:pt x="12700" y="83820"/>
                </a:lnTo>
                <a:lnTo>
                  <a:pt x="12674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7" y="417829"/>
                </a:lnTo>
                <a:lnTo>
                  <a:pt x="2422017" y="419100"/>
                </a:lnTo>
                <a:lnTo>
                  <a:pt x="2434717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57" y="422909"/>
                </a:moveTo>
                <a:lnTo>
                  <a:pt x="12674" y="421640"/>
                </a:lnTo>
                <a:lnTo>
                  <a:pt x="12757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6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5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3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10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3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6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2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8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 txBox="1"/>
          <p:nvPr/>
        </p:nvSpPr>
        <p:spPr>
          <a:xfrm>
            <a:off x="719230" y="6390913"/>
            <a:ext cx="245554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US" sz="1200" spc="-50" dirty="0" smtClean="0">
                <a:latin typeface="Arial" panose="020B0604020202020204"/>
                <a:cs typeface="Arial" panose="020B0604020202020204"/>
                <a:sym typeface="+mn-ea"/>
              </a:rPr>
              <a:t>PT.OTICS INDONESIA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lang="en-US" sz="1200" dirty="0" smtClean="0">
                <a:latin typeface="Arial" panose="020B0604020202020204"/>
                <a:cs typeface="Arial" panose="020B0604020202020204"/>
              </a:rPr>
              <a:t>CHANGE ROOF PHASE 3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3832889" y="632115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2"/>
          <p:cNvSpPr/>
          <p:nvPr/>
        </p:nvSpPr>
        <p:spPr>
          <a:xfrm>
            <a:off x="3826412" y="6321152"/>
            <a:ext cx="2435225" cy="508000"/>
          </a:xfrm>
          <a:custGeom>
            <a:avLst/>
            <a:gdLst/>
            <a:ahLst/>
            <a:cxnLst/>
            <a:rect l="l" t="t" r="r" b="b"/>
            <a:pathLst>
              <a:path w="2435225" h="508000">
                <a:moveTo>
                  <a:pt x="2359342" y="506729"/>
                </a:moveTo>
                <a:lnTo>
                  <a:pt x="75260" y="506729"/>
                </a:lnTo>
                <a:lnTo>
                  <a:pt x="66573" y="504190"/>
                </a:lnTo>
                <a:lnTo>
                  <a:pt x="58229" y="501650"/>
                </a:lnTo>
                <a:lnTo>
                  <a:pt x="50241" y="499109"/>
                </a:lnTo>
                <a:lnTo>
                  <a:pt x="46405" y="496570"/>
                </a:lnTo>
                <a:lnTo>
                  <a:pt x="42684" y="494029"/>
                </a:lnTo>
                <a:lnTo>
                  <a:pt x="39077" y="492759"/>
                </a:lnTo>
                <a:lnTo>
                  <a:pt x="35598" y="490220"/>
                </a:lnTo>
                <a:lnTo>
                  <a:pt x="32245" y="487679"/>
                </a:lnTo>
                <a:lnTo>
                  <a:pt x="29019" y="483870"/>
                </a:lnTo>
                <a:lnTo>
                  <a:pt x="25933" y="481329"/>
                </a:lnTo>
                <a:lnTo>
                  <a:pt x="22987" y="478790"/>
                </a:lnTo>
                <a:lnTo>
                  <a:pt x="20192" y="474979"/>
                </a:lnTo>
                <a:lnTo>
                  <a:pt x="17551" y="471170"/>
                </a:lnTo>
                <a:lnTo>
                  <a:pt x="15074" y="468629"/>
                </a:lnTo>
                <a:lnTo>
                  <a:pt x="3886" y="444500"/>
                </a:lnTo>
                <a:lnTo>
                  <a:pt x="2692" y="440690"/>
                </a:lnTo>
                <a:lnTo>
                  <a:pt x="1701" y="436879"/>
                </a:lnTo>
                <a:lnTo>
                  <a:pt x="342" y="427990"/>
                </a:lnTo>
                <a:lnTo>
                  <a:pt x="0" y="422909"/>
                </a:lnTo>
                <a:lnTo>
                  <a:pt x="0" y="83820"/>
                </a:lnTo>
                <a:lnTo>
                  <a:pt x="342" y="78740"/>
                </a:lnTo>
                <a:lnTo>
                  <a:pt x="1701" y="69850"/>
                </a:lnTo>
                <a:lnTo>
                  <a:pt x="2692" y="66040"/>
                </a:lnTo>
                <a:lnTo>
                  <a:pt x="3886" y="62229"/>
                </a:lnTo>
                <a:lnTo>
                  <a:pt x="5283" y="57150"/>
                </a:lnTo>
                <a:lnTo>
                  <a:pt x="17551" y="35559"/>
                </a:lnTo>
                <a:lnTo>
                  <a:pt x="20192" y="31750"/>
                </a:lnTo>
                <a:lnTo>
                  <a:pt x="22987" y="27940"/>
                </a:lnTo>
                <a:lnTo>
                  <a:pt x="25933" y="25400"/>
                </a:lnTo>
                <a:lnTo>
                  <a:pt x="29019" y="22859"/>
                </a:lnTo>
                <a:lnTo>
                  <a:pt x="32245" y="19050"/>
                </a:lnTo>
                <a:lnTo>
                  <a:pt x="35598" y="16509"/>
                </a:lnTo>
                <a:lnTo>
                  <a:pt x="39077" y="13970"/>
                </a:lnTo>
                <a:lnTo>
                  <a:pt x="42684" y="12700"/>
                </a:lnTo>
                <a:lnTo>
                  <a:pt x="46405" y="10159"/>
                </a:lnTo>
                <a:lnTo>
                  <a:pt x="50241" y="7620"/>
                </a:lnTo>
                <a:lnTo>
                  <a:pt x="54190" y="6350"/>
                </a:lnTo>
                <a:lnTo>
                  <a:pt x="62356" y="3809"/>
                </a:lnTo>
                <a:lnTo>
                  <a:pt x="75260" y="0"/>
                </a:lnTo>
                <a:lnTo>
                  <a:pt x="2359342" y="0"/>
                </a:lnTo>
                <a:lnTo>
                  <a:pt x="2391917" y="12700"/>
                </a:lnTo>
                <a:lnTo>
                  <a:pt x="77342" y="12700"/>
                </a:lnTo>
                <a:lnTo>
                  <a:pt x="73266" y="13970"/>
                </a:lnTo>
                <a:lnTo>
                  <a:pt x="69900" y="13970"/>
                </a:lnTo>
                <a:lnTo>
                  <a:pt x="65976" y="15240"/>
                </a:lnTo>
                <a:lnTo>
                  <a:pt x="66281" y="15240"/>
                </a:lnTo>
                <a:lnTo>
                  <a:pt x="62445" y="16509"/>
                </a:lnTo>
                <a:lnTo>
                  <a:pt x="62737" y="16509"/>
                </a:lnTo>
                <a:lnTo>
                  <a:pt x="58991" y="17779"/>
                </a:lnTo>
                <a:lnTo>
                  <a:pt x="59270" y="17779"/>
                </a:lnTo>
                <a:lnTo>
                  <a:pt x="55613" y="19050"/>
                </a:lnTo>
                <a:lnTo>
                  <a:pt x="55892" y="19050"/>
                </a:lnTo>
                <a:lnTo>
                  <a:pt x="52336" y="21590"/>
                </a:lnTo>
                <a:lnTo>
                  <a:pt x="52603" y="21590"/>
                </a:lnTo>
                <a:lnTo>
                  <a:pt x="49148" y="22859"/>
                </a:lnTo>
                <a:lnTo>
                  <a:pt x="49415" y="22859"/>
                </a:lnTo>
                <a:lnTo>
                  <a:pt x="46062" y="25400"/>
                </a:lnTo>
                <a:lnTo>
                  <a:pt x="46316" y="25400"/>
                </a:lnTo>
                <a:lnTo>
                  <a:pt x="43078" y="26670"/>
                </a:lnTo>
                <a:lnTo>
                  <a:pt x="43319" y="26670"/>
                </a:lnTo>
                <a:lnTo>
                  <a:pt x="40208" y="29209"/>
                </a:lnTo>
                <a:lnTo>
                  <a:pt x="40436" y="29209"/>
                </a:lnTo>
                <a:lnTo>
                  <a:pt x="37439" y="31750"/>
                </a:lnTo>
                <a:lnTo>
                  <a:pt x="37668" y="31750"/>
                </a:lnTo>
                <a:lnTo>
                  <a:pt x="34797" y="34290"/>
                </a:lnTo>
                <a:lnTo>
                  <a:pt x="35013" y="34290"/>
                </a:lnTo>
                <a:lnTo>
                  <a:pt x="32283" y="36829"/>
                </a:lnTo>
                <a:lnTo>
                  <a:pt x="32486" y="36829"/>
                </a:lnTo>
                <a:lnTo>
                  <a:pt x="29895" y="39370"/>
                </a:lnTo>
                <a:lnTo>
                  <a:pt x="30086" y="39370"/>
                </a:lnTo>
                <a:lnTo>
                  <a:pt x="27635" y="43179"/>
                </a:lnTo>
                <a:lnTo>
                  <a:pt x="27812" y="43179"/>
                </a:lnTo>
                <a:lnTo>
                  <a:pt x="25514" y="45720"/>
                </a:lnTo>
                <a:lnTo>
                  <a:pt x="25692" y="45720"/>
                </a:lnTo>
                <a:lnTo>
                  <a:pt x="23533" y="48259"/>
                </a:lnTo>
                <a:lnTo>
                  <a:pt x="23698" y="48259"/>
                </a:lnTo>
                <a:lnTo>
                  <a:pt x="21704" y="52070"/>
                </a:lnTo>
                <a:lnTo>
                  <a:pt x="21856" y="52070"/>
                </a:lnTo>
                <a:lnTo>
                  <a:pt x="20637" y="54609"/>
                </a:lnTo>
                <a:lnTo>
                  <a:pt x="20167" y="54609"/>
                </a:lnTo>
                <a:lnTo>
                  <a:pt x="18516" y="58420"/>
                </a:lnTo>
                <a:lnTo>
                  <a:pt x="17157" y="62229"/>
                </a:lnTo>
                <a:lnTo>
                  <a:pt x="15963" y="66040"/>
                </a:lnTo>
                <a:lnTo>
                  <a:pt x="15320" y="68579"/>
                </a:lnTo>
                <a:lnTo>
                  <a:pt x="15024" y="68579"/>
                </a:lnTo>
                <a:lnTo>
                  <a:pt x="14338" y="72390"/>
                </a:lnTo>
                <a:lnTo>
                  <a:pt x="14173" y="72390"/>
                </a:lnTo>
                <a:lnTo>
                  <a:pt x="13449" y="76200"/>
                </a:lnTo>
                <a:lnTo>
                  <a:pt x="12966" y="80009"/>
                </a:lnTo>
                <a:lnTo>
                  <a:pt x="12766" y="83820"/>
                </a:lnTo>
                <a:lnTo>
                  <a:pt x="12614" y="419100"/>
                </a:lnTo>
                <a:lnTo>
                  <a:pt x="12700" y="422909"/>
                </a:lnTo>
                <a:lnTo>
                  <a:pt x="13004" y="426720"/>
                </a:lnTo>
                <a:lnTo>
                  <a:pt x="13487" y="430529"/>
                </a:lnTo>
                <a:lnTo>
                  <a:pt x="14173" y="434340"/>
                </a:lnTo>
                <a:lnTo>
                  <a:pt x="14338" y="434340"/>
                </a:lnTo>
                <a:lnTo>
                  <a:pt x="15024" y="438150"/>
                </a:lnTo>
                <a:lnTo>
                  <a:pt x="15320" y="438150"/>
                </a:lnTo>
                <a:lnTo>
                  <a:pt x="16065" y="440690"/>
                </a:lnTo>
                <a:lnTo>
                  <a:pt x="17271" y="444500"/>
                </a:lnTo>
                <a:lnTo>
                  <a:pt x="18630" y="448309"/>
                </a:lnTo>
                <a:lnTo>
                  <a:pt x="20167" y="452120"/>
                </a:lnTo>
                <a:lnTo>
                  <a:pt x="20637" y="452120"/>
                </a:lnTo>
                <a:lnTo>
                  <a:pt x="21856" y="454659"/>
                </a:lnTo>
                <a:lnTo>
                  <a:pt x="21704" y="454659"/>
                </a:lnTo>
                <a:lnTo>
                  <a:pt x="23698" y="458470"/>
                </a:lnTo>
                <a:lnTo>
                  <a:pt x="23533" y="458470"/>
                </a:lnTo>
                <a:lnTo>
                  <a:pt x="25692" y="461009"/>
                </a:lnTo>
                <a:lnTo>
                  <a:pt x="25514" y="461009"/>
                </a:lnTo>
                <a:lnTo>
                  <a:pt x="27812" y="463550"/>
                </a:lnTo>
                <a:lnTo>
                  <a:pt x="27635" y="463550"/>
                </a:lnTo>
                <a:lnTo>
                  <a:pt x="30086" y="467359"/>
                </a:lnTo>
                <a:lnTo>
                  <a:pt x="29895" y="467359"/>
                </a:lnTo>
                <a:lnTo>
                  <a:pt x="32486" y="469900"/>
                </a:lnTo>
                <a:lnTo>
                  <a:pt x="32283" y="469900"/>
                </a:lnTo>
                <a:lnTo>
                  <a:pt x="35013" y="472440"/>
                </a:lnTo>
                <a:lnTo>
                  <a:pt x="34797" y="472440"/>
                </a:lnTo>
                <a:lnTo>
                  <a:pt x="37668" y="474979"/>
                </a:lnTo>
                <a:lnTo>
                  <a:pt x="37439" y="474979"/>
                </a:lnTo>
                <a:lnTo>
                  <a:pt x="40436" y="477520"/>
                </a:lnTo>
                <a:lnTo>
                  <a:pt x="40208" y="477520"/>
                </a:lnTo>
                <a:lnTo>
                  <a:pt x="43319" y="480059"/>
                </a:lnTo>
                <a:lnTo>
                  <a:pt x="43078" y="480059"/>
                </a:lnTo>
                <a:lnTo>
                  <a:pt x="46316" y="481329"/>
                </a:lnTo>
                <a:lnTo>
                  <a:pt x="46062" y="481329"/>
                </a:lnTo>
                <a:lnTo>
                  <a:pt x="49415" y="483870"/>
                </a:lnTo>
                <a:lnTo>
                  <a:pt x="49148" y="483870"/>
                </a:lnTo>
                <a:lnTo>
                  <a:pt x="52603" y="485140"/>
                </a:lnTo>
                <a:lnTo>
                  <a:pt x="52336" y="485140"/>
                </a:lnTo>
                <a:lnTo>
                  <a:pt x="55892" y="487679"/>
                </a:lnTo>
                <a:lnTo>
                  <a:pt x="55613" y="487679"/>
                </a:lnTo>
                <a:lnTo>
                  <a:pt x="59270" y="488950"/>
                </a:lnTo>
                <a:lnTo>
                  <a:pt x="58991" y="488950"/>
                </a:lnTo>
                <a:lnTo>
                  <a:pt x="62737" y="490220"/>
                </a:lnTo>
                <a:lnTo>
                  <a:pt x="62445" y="490220"/>
                </a:lnTo>
                <a:lnTo>
                  <a:pt x="66281" y="491490"/>
                </a:lnTo>
                <a:lnTo>
                  <a:pt x="65976" y="491490"/>
                </a:lnTo>
                <a:lnTo>
                  <a:pt x="69900" y="492759"/>
                </a:lnTo>
                <a:lnTo>
                  <a:pt x="73266" y="492759"/>
                </a:lnTo>
                <a:lnTo>
                  <a:pt x="77342" y="494029"/>
                </a:lnTo>
                <a:lnTo>
                  <a:pt x="84708" y="494029"/>
                </a:lnTo>
                <a:lnTo>
                  <a:pt x="88950" y="495300"/>
                </a:lnTo>
                <a:lnTo>
                  <a:pt x="2390057" y="495300"/>
                </a:lnTo>
                <a:lnTo>
                  <a:pt x="2388196" y="496570"/>
                </a:lnTo>
                <a:lnTo>
                  <a:pt x="2384361" y="499109"/>
                </a:lnTo>
                <a:lnTo>
                  <a:pt x="2376385" y="501650"/>
                </a:lnTo>
                <a:lnTo>
                  <a:pt x="2368029" y="504190"/>
                </a:lnTo>
                <a:lnTo>
                  <a:pt x="2359342" y="506729"/>
                </a:lnTo>
                <a:close/>
              </a:path>
              <a:path w="2435225" h="508000">
                <a:moveTo>
                  <a:pt x="2414574" y="55879"/>
                </a:moveTo>
                <a:lnTo>
                  <a:pt x="2412745" y="52070"/>
                </a:lnTo>
                <a:lnTo>
                  <a:pt x="2412898" y="52070"/>
                </a:lnTo>
                <a:lnTo>
                  <a:pt x="2410904" y="48259"/>
                </a:lnTo>
                <a:lnTo>
                  <a:pt x="2411069" y="48259"/>
                </a:lnTo>
                <a:lnTo>
                  <a:pt x="2408923" y="45720"/>
                </a:lnTo>
                <a:lnTo>
                  <a:pt x="2409088" y="45720"/>
                </a:lnTo>
                <a:lnTo>
                  <a:pt x="2406789" y="43179"/>
                </a:lnTo>
                <a:lnTo>
                  <a:pt x="2406967" y="43179"/>
                </a:lnTo>
                <a:lnTo>
                  <a:pt x="2404529" y="39370"/>
                </a:lnTo>
                <a:lnTo>
                  <a:pt x="2404719" y="39370"/>
                </a:lnTo>
                <a:lnTo>
                  <a:pt x="2402116" y="36829"/>
                </a:lnTo>
                <a:lnTo>
                  <a:pt x="2402319" y="36829"/>
                </a:lnTo>
                <a:lnTo>
                  <a:pt x="2399588" y="34290"/>
                </a:lnTo>
                <a:lnTo>
                  <a:pt x="2399804" y="34290"/>
                </a:lnTo>
                <a:lnTo>
                  <a:pt x="2396934" y="31750"/>
                </a:lnTo>
                <a:lnTo>
                  <a:pt x="2397163" y="31750"/>
                </a:lnTo>
                <a:lnTo>
                  <a:pt x="2394165" y="29209"/>
                </a:lnTo>
                <a:lnTo>
                  <a:pt x="2394407" y="29209"/>
                </a:lnTo>
                <a:lnTo>
                  <a:pt x="2391282" y="26670"/>
                </a:lnTo>
                <a:lnTo>
                  <a:pt x="2391524" y="26670"/>
                </a:lnTo>
                <a:lnTo>
                  <a:pt x="2388285" y="25400"/>
                </a:lnTo>
                <a:lnTo>
                  <a:pt x="2388539" y="25400"/>
                </a:lnTo>
                <a:lnTo>
                  <a:pt x="2385199" y="22859"/>
                </a:lnTo>
                <a:lnTo>
                  <a:pt x="2385453" y="22859"/>
                </a:lnTo>
                <a:lnTo>
                  <a:pt x="2381999" y="21590"/>
                </a:lnTo>
                <a:lnTo>
                  <a:pt x="2382266" y="21590"/>
                </a:lnTo>
                <a:lnTo>
                  <a:pt x="2378709" y="19050"/>
                </a:lnTo>
                <a:lnTo>
                  <a:pt x="2378989" y="19050"/>
                </a:lnTo>
                <a:lnTo>
                  <a:pt x="2375331" y="17779"/>
                </a:lnTo>
                <a:lnTo>
                  <a:pt x="2375623" y="17779"/>
                </a:lnTo>
                <a:lnTo>
                  <a:pt x="2371864" y="16509"/>
                </a:lnTo>
                <a:lnTo>
                  <a:pt x="2372169" y="16509"/>
                </a:lnTo>
                <a:lnTo>
                  <a:pt x="2368334" y="15240"/>
                </a:lnTo>
                <a:lnTo>
                  <a:pt x="2368626" y="15240"/>
                </a:lnTo>
                <a:lnTo>
                  <a:pt x="2364714" y="13970"/>
                </a:lnTo>
                <a:lnTo>
                  <a:pt x="2361336" y="13970"/>
                </a:lnTo>
                <a:lnTo>
                  <a:pt x="2357272" y="12700"/>
                </a:lnTo>
                <a:lnTo>
                  <a:pt x="2391917" y="12700"/>
                </a:lnTo>
                <a:lnTo>
                  <a:pt x="2395524" y="13970"/>
                </a:lnTo>
                <a:lnTo>
                  <a:pt x="2399017" y="16509"/>
                </a:lnTo>
                <a:lnTo>
                  <a:pt x="2402370" y="19050"/>
                </a:lnTo>
                <a:lnTo>
                  <a:pt x="2405595" y="22859"/>
                </a:lnTo>
                <a:lnTo>
                  <a:pt x="2408681" y="25400"/>
                </a:lnTo>
                <a:lnTo>
                  <a:pt x="2411615" y="27940"/>
                </a:lnTo>
                <a:lnTo>
                  <a:pt x="2414409" y="31750"/>
                </a:lnTo>
                <a:lnTo>
                  <a:pt x="2417051" y="35559"/>
                </a:lnTo>
                <a:lnTo>
                  <a:pt x="2419527" y="38100"/>
                </a:lnTo>
                <a:lnTo>
                  <a:pt x="2428261" y="54609"/>
                </a:lnTo>
                <a:lnTo>
                  <a:pt x="2414435" y="54609"/>
                </a:lnTo>
                <a:lnTo>
                  <a:pt x="2414574" y="55879"/>
                </a:lnTo>
                <a:close/>
              </a:path>
              <a:path w="2435225" h="508000">
                <a:moveTo>
                  <a:pt x="20027" y="55879"/>
                </a:moveTo>
                <a:lnTo>
                  <a:pt x="20167" y="54609"/>
                </a:lnTo>
                <a:lnTo>
                  <a:pt x="20637" y="54609"/>
                </a:lnTo>
                <a:lnTo>
                  <a:pt x="20027" y="55879"/>
                </a:lnTo>
                <a:close/>
              </a:path>
              <a:path w="2435225" h="508000">
                <a:moveTo>
                  <a:pt x="2419654" y="69850"/>
                </a:moveTo>
                <a:lnTo>
                  <a:pt x="2418549" y="66040"/>
                </a:lnTo>
                <a:lnTo>
                  <a:pt x="2417343" y="62229"/>
                </a:lnTo>
                <a:lnTo>
                  <a:pt x="2415971" y="58420"/>
                </a:lnTo>
                <a:lnTo>
                  <a:pt x="2414435" y="54609"/>
                </a:lnTo>
                <a:lnTo>
                  <a:pt x="2428261" y="54609"/>
                </a:lnTo>
                <a:lnTo>
                  <a:pt x="2429319" y="57150"/>
                </a:lnTo>
                <a:lnTo>
                  <a:pt x="2430716" y="62229"/>
                </a:lnTo>
                <a:lnTo>
                  <a:pt x="2431922" y="66040"/>
                </a:lnTo>
                <a:lnTo>
                  <a:pt x="2432583" y="68579"/>
                </a:lnTo>
                <a:lnTo>
                  <a:pt x="2419578" y="68579"/>
                </a:lnTo>
                <a:lnTo>
                  <a:pt x="2419654" y="69850"/>
                </a:lnTo>
                <a:close/>
              </a:path>
              <a:path w="2435225" h="508000">
                <a:moveTo>
                  <a:pt x="14947" y="69850"/>
                </a:moveTo>
                <a:lnTo>
                  <a:pt x="15024" y="68579"/>
                </a:lnTo>
                <a:lnTo>
                  <a:pt x="15320" y="68579"/>
                </a:lnTo>
                <a:lnTo>
                  <a:pt x="14947" y="69850"/>
                </a:lnTo>
                <a:close/>
              </a:path>
              <a:path w="2435225" h="508000">
                <a:moveTo>
                  <a:pt x="2420505" y="73659"/>
                </a:moveTo>
                <a:lnTo>
                  <a:pt x="2419578" y="68579"/>
                </a:lnTo>
                <a:lnTo>
                  <a:pt x="2432583" y="68579"/>
                </a:lnTo>
                <a:lnTo>
                  <a:pt x="2432913" y="69850"/>
                </a:lnTo>
                <a:lnTo>
                  <a:pt x="2433298" y="72390"/>
                </a:lnTo>
                <a:lnTo>
                  <a:pt x="2420442" y="72390"/>
                </a:lnTo>
                <a:lnTo>
                  <a:pt x="2420505" y="73659"/>
                </a:lnTo>
                <a:close/>
              </a:path>
              <a:path w="2435225" h="508000">
                <a:moveTo>
                  <a:pt x="14109" y="73659"/>
                </a:moveTo>
                <a:lnTo>
                  <a:pt x="14173" y="72390"/>
                </a:lnTo>
                <a:lnTo>
                  <a:pt x="14338" y="72390"/>
                </a:lnTo>
                <a:lnTo>
                  <a:pt x="14109" y="73659"/>
                </a:lnTo>
                <a:close/>
              </a:path>
              <a:path w="2435225" h="508000">
                <a:moveTo>
                  <a:pt x="2434716" y="419100"/>
                </a:moveTo>
                <a:lnTo>
                  <a:pt x="2422016" y="419100"/>
                </a:lnTo>
                <a:lnTo>
                  <a:pt x="2421915" y="83820"/>
                </a:lnTo>
                <a:lnTo>
                  <a:pt x="2421610" y="80009"/>
                </a:lnTo>
                <a:lnTo>
                  <a:pt x="2421115" y="76200"/>
                </a:lnTo>
                <a:lnTo>
                  <a:pt x="2420442" y="72390"/>
                </a:lnTo>
                <a:lnTo>
                  <a:pt x="2433298" y="72390"/>
                </a:lnTo>
                <a:lnTo>
                  <a:pt x="2434259" y="78740"/>
                </a:lnTo>
                <a:lnTo>
                  <a:pt x="2434602" y="83820"/>
                </a:lnTo>
                <a:lnTo>
                  <a:pt x="2434716" y="419100"/>
                </a:lnTo>
                <a:close/>
              </a:path>
              <a:path w="2435225" h="508000">
                <a:moveTo>
                  <a:pt x="12687" y="85090"/>
                </a:moveTo>
                <a:lnTo>
                  <a:pt x="12700" y="83820"/>
                </a:lnTo>
                <a:lnTo>
                  <a:pt x="12687" y="85090"/>
                </a:lnTo>
                <a:close/>
              </a:path>
              <a:path w="2435225" h="508000">
                <a:moveTo>
                  <a:pt x="2421928" y="85090"/>
                </a:moveTo>
                <a:lnTo>
                  <a:pt x="2421848" y="83820"/>
                </a:lnTo>
                <a:lnTo>
                  <a:pt x="2421928" y="85090"/>
                </a:lnTo>
                <a:close/>
              </a:path>
              <a:path w="2435225" h="508000">
                <a:moveTo>
                  <a:pt x="12614" y="419100"/>
                </a:moveTo>
                <a:lnTo>
                  <a:pt x="12585" y="417829"/>
                </a:lnTo>
                <a:lnTo>
                  <a:pt x="12614" y="419100"/>
                </a:lnTo>
                <a:close/>
              </a:path>
              <a:path w="2435225" h="508000">
                <a:moveTo>
                  <a:pt x="2434602" y="422909"/>
                </a:moveTo>
                <a:lnTo>
                  <a:pt x="2421915" y="422909"/>
                </a:lnTo>
                <a:lnTo>
                  <a:pt x="2422016" y="417829"/>
                </a:lnTo>
                <a:lnTo>
                  <a:pt x="2422016" y="419100"/>
                </a:lnTo>
                <a:lnTo>
                  <a:pt x="2434716" y="419100"/>
                </a:lnTo>
                <a:lnTo>
                  <a:pt x="2434602" y="422909"/>
                </a:lnTo>
                <a:close/>
              </a:path>
              <a:path w="2435225" h="508000">
                <a:moveTo>
                  <a:pt x="12766" y="422909"/>
                </a:moveTo>
                <a:lnTo>
                  <a:pt x="12687" y="421640"/>
                </a:lnTo>
                <a:lnTo>
                  <a:pt x="12766" y="422909"/>
                </a:lnTo>
                <a:close/>
              </a:path>
              <a:path w="2435225" h="508000">
                <a:moveTo>
                  <a:pt x="2433298" y="434340"/>
                </a:moveTo>
                <a:lnTo>
                  <a:pt x="2420442" y="434340"/>
                </a:lnTo>
                <a:lnTo>
                  <a:pt x="2421166" y="430529"/>
                </a:lnTo>
                <a:lnTo>
                  <a:pt x="2421635" y="426720"/>
                </a:lnTo>
                <a:lnTo>
                  <a:pt x="2421928" y="421640"/>
                </a:lnTo>
                <a:lnTo>
                  <a:pt x="2421915" y="422909"/>
                </a:lnTo>
                <a:lnTo>
                  <a:pt x="2434602" y="422909"/>
                </a:lnTo>
                <a:lnTo>
                  <a:pt x="2434259" y="427990"/>
                </a:lnTo>
                <a:lnTo>
                  <a:pt x="2433298" y="434340"/>
                </a:lnTo>
                <a:close/>
              </a:path>
              <a:path w="2435225" h="508000">
                <a:moveTo>
                  <a:pt x="14338" y="434340"/>
                </a:moveTo>
                <a:lnTo>
                  <a:pt x="14173" y="434340"/>
                </a:lnTo>
                <a:lnTo>
                  <a:pt x="14109" y="433070"/>
                </a:lnTo>
                <a:lnTo>
                  <a:pt x="14338" y="434340"/>
                </a:lnTo>
                <a:close/>
              </a:path>
              <a:path w="2435225" h="508000">
                <a:moveTo>
                  <a:pt x="2432583" y="438150"/>
                </a:moveTo>
                <a:lnTo>
                  <a:pt x="2419578" y="438150"/>
                </a:lnTo>
                <a:lnTo>
                  <a:pt x="2420505" y="433070"/>
                </a:lnTo>
                <a:lnTo>
                  <a:pt x="2420442" y="434340"/>
                </a:lnTo>
                <a:lnTo>
                  <a:pt x="2433298" y="434340"/>
                </a:lnTo>
                <a:lnTo>
                  <a:pt x="2432913" y="436879"/>
                </a:lnTo>
                <a:lnTo>
                  <a:pt x="2432583" y="438150"/>
                </a:lnTo>
                <a:close/>
              </a:path>
              <a:path w="2435225" h="508000">
                <a:moveTo>
                  <a:pt x="15320" y="438150"/>
                </a:moveTo>
                <a:lnTo>
                  <a:pt x="15024" y="438150"/>
                </a:lnTo>
                <a:lnTo>
                  <a:pt x="14947" y="436879"/>
                </a:lnTo>
                <a:lnTo>
                  <a:pt x="15320" y="438150"/>
                </a:lnTo>
                <a:close/>
              </a:path>
              <a:path w="2435225" h="508000">
                <a:moveTo>
                  <a:pt x="2428261" y="452120"/>
                </a:moveTo>
                <a:lnTo>
                  <a:pt x="2414435" y="452120"/>
                </a:lnTo>
                <a:lnTo>
                  <a:pt x="2416098" y="448309"/>
                </a:lnTo>
                <a:lnTo>
                  <a:pt x="2417444" y="444500"/>
                </a:lnTo>
                <a:lnTo>
                  <a:pt x="2418638" y="440690"/>
                </a:lnTo>
                <a:lnTo>
                  <a:pt x="2419654" y="436879"/>
                </a:lnTo>
                <a:lnTo>
                  <a:pt x="2419578" y="438150"/>
                </a:lnTo>
                <a:lnTo>
                  <a:pt x="2432583" y="438150"/>
                </a:lnTo>
                <a:lnTo>
                  <a:pt x="2431922" y="440690"/>
                </a:lnTo>
                <a:lnTo>
                  <a:pt x="2430716" y="444500"/>
                </a:lnTo>
                <a:lnTo>
                  <a:pt x="2429319" y="449579"/>
                </a:lnTo>
                <a:lnTo>
                  <a:pt x="2428261" y="452120"/>
                </a:lnTo>
                <a:close/>
              </a:path>
              <a:path w="2435225" h="508000">
                <a:moveTo>
                  <a:pt x="20637" y="452120"/>
                </a:moveTo>
                <a:lnTo>
                  <a:pt x="20167" y="452120"/>
                </a:lnTo>
                <a:lnTo>
                  <a:pt x="20027" y="450850"/>
                </a:lnTo>
                <a:lnTo>
                  <a:pt x="20637" y="452120"/>
                </a:lnTo>
                <a:close/>
              </a:path>
              <a:path w="2435225" h="508000">
                <a:moveTo>
                  <a:pt x="2390057" y="495300"/>
                </a:moveTo>
                <a:lnTo>
                  <a:pt x="2345651" y="495300"/>
                </a:lnTo>
                <a:lnTo>
                  <a:pt x="2349906" y="494029"/>
                </a:lnTo>
                <a:lnTo>
                  <a:pt x="2357272" y="494029"/>
                </a:lnTo>
                <a:lnTo>
                  <a:pt x="2361336" y="492759"/>
                </a:lnTo>
                <a:lnTo>
                  <a:pt x="2364714" y="492759"/>
                </a:lnTo>
                <a:lnTo>
                  <a:pt x="2368626" y="491490"/>
                </a:lnTo>
                <a:lnTo>
                  <a:pt x="2368334" y="491490"/>
                </a:lnTo>
                <a:lnTo>
                  <a:pt x="2372169" y="490220"/>
                </a:lnTo>
                <a:lnTo>
                  <a:pt x="2371864" y="490220"/>
                </a:lnTo>
                <a:lnTo>
                  <a:pt x="2375623" y="488950"/>
                </a:lnTo>
                <a:lnTo>
                  <a:pt x="2375331" y="488950"/>
                </a:lnTo>
                <a:lnTo>
                  <a:pt x="2378989" y="487679"/>
                </a:lnTo>
                <a:lnTo>
                  <a:pt x="2378709" y="487679"/>
                </a:lnTo>
                <a:lnTo>
                  <a:pt x="2382266" y="485140"/>
                </a:lnTo>
                <a:lnTo>
                  <a:pt x="2381999" y="485140"/>
                </a:lnTo>
                <a:lnTo>
                  <a:pt x="2385453" y="483870"/>
                </a:lnTo>
                <a:lnTo>
                  <a:pt x="2385199" y="483870"/>
                </a:lnTo>
                <a:lnTo>
                  <a:pt x="2388539" y="481329"/>
                </a:lnTo>
                <a:lnTo>
                  <a:pt x="2388285" y="481329"/>
                </a:lnTo>
                <a:lnTo>
                  <a:pt x="2391524" y="480059"/>
                </a:lnTo>
                <a:lnTo>
                  <a:pt x="2391282" y="480059"/>
                </a:lnTo>
                <a:lnTo>
                  <a:pt x="2394407" y="477520"/>
                </a:lnTo>
                <a:lnTo>
                  <a:pt x="2394165" y="477520"/>
                </a:lnTo>
                <a:lnTo>
                  <a:pt x="2397163" y="474979"/>
                </a:lnTo>
                <a:lnTo>
                  <a:pt x="2396934" y="474979"/>
                </a:lnTo>
                <a:lnTo>
                  <a:pt x="2399804" y="472440"/>
                </a:lnTo>
                <a:lnTo>
                  <a:pt x="2399588" y="472440"/>
                </a:lnTo>
                <a:lnTo>
                  <a:pt x="2402319" y="469900"/>
                </a:lnTo>
                <a:lnTo>
                  <a:pt x="2402116" y="469900"/>
                </a:lnTo>
                <a:lnTo>
                  <a:pt x="2404719" y="467359"/>
                </a:lnTo>
                <a:lnTo>
                  <a:pt x="2404529" y="467359"/>
                </a:lnTo>
                <a:lnTo>
                  <a:pt x="2406967" y="463550"/>
                </a:lnTo>
                <a:lnTo>
                  <a:pt x="2406789" y="463550"/>
                </a:lnTo>
                <a:lnTo>
                  <a:pt x="2409088" y="461009"/>
                </a:lnTo>
                <a:lnTo>
                  <a:pt x="2408923" y="461009"/>
                </a:lnTo>
                <a:lnTo>
                  <a:pt x="2411069" y="458470"/>
                </a:lnTo>
                <a:lnTo>
                  <a:pt x="2410904" y="458470"/>
                </a:lnTo>
                <a:lnTo>
                  <a:pt x="2412898" y="454659"/>
                </a:lnTo>
                <a:lnTo>
                  <a:pt x="2412745" y="454659"/>
                </a:lnTo>
                <a:lnTo>
                  <a:pt x="2414574" y="450850"/>
                </a:lnTo>
                <a:lnTo>
                  <a:pt x="2414435" y="452120"/>
                </a:lnTo>
                <a:lnTo>
                  <a:pt x="2428261" y="452120"/>
                </a:lnTo>
                <a:lnTo>
                  <a:pt x="2417051" y="471170"/>
                </a:lnTo>
                <a:lnTo>
                  <a:pt x="2414409" y="474979"/>
                </a:lnTo>
                <a:lnTo>
                  <a:pt x="2411615" y="478790"/>
                </a:lnTo>
                <a:lnTo>
                  <a:pt x="2408681" y="481329"/>
                </a:lnTo>
                <a:lnTo>
                  <a:pt x="2405595" y="483870"/>
                </a:lnTo>
                <a:lnTo>
                  <a:pt x="2402370" y="487679"/>
                </a:lnTo>
                <a:lnTo>
                  <a:pt x="2399017" y="490220"/>
                </a:lnTo>
                <a:lnTo>
                  <a:pt x="2395524" y="492759"/>
                </a:lnTo>
                <a:lnTo>
                  <a:pt x="2391917" y="494029"/>
                </a:lnTo>
                <a:lnTo>
                  <a:pt x="2390057" y="495300"/>
                </a:lnTo>
                <a:close/>
              </a:path>
              <a:path w="2435225" h="508000">
                <a:moveTo>
                  <a:pt x="2345893" y="508000"/>
                </a:moveTo>
                <a:lnTo>
                  <a:pt x="88709" y="508000"/>
                </a:lnTo>
                <a:lnTo>
                  <a:pt x="84226" y="506729"/>
                </a:lnTo>
                <a:lnTo>
                  <a:pt x="2350389" y="506729"/>
                </a:lnTo>
                <a:lnTo>
                  <a:pt x="2345893" y="50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735993" y="9066212"/>
            <a:ext cx="2421890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 txBox="1"/>
          <p:nvPr/>
        </p:nvSpPr>
        <p:spPr>
          <a:xfrm>
            <a:off x="757431" y="9128988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CHANGE ROOF </a:t>
            </a:r>
            <a:r>
              <a:rPr lang="id-ID" sz="1200" spc="-50" dirty="0" smtClean="0">
                <a:latin typeface="Arial" panose="020B0604020202020204"/>
                <a:cs typeface="Arial" panose="020B0604020202020204"/>
                <a:sym typeface="+mn-ea"/>
              </a:rPr>
              <a:t>PHASE</a:t>
            </a:r>
            <a:r>
              <a:rPr lang="en-US" sz="1200" spc="-50" dirty="0" smtClean="0">
                <a:latin typeface="Arial" panose="020B0604020202020204"/>
                <a:cs typeface="Arial" panose="020B0604020202020204"/>
                <a:sym typeface="+mn-ea"/>
              </a:rPr>
              <a:t> 3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11"/>
          <p:cNvSpPr/>
          <p:nvPr/>
        </p:nvSpPr>
        <p:spPr>
          <a:xfrm>
            <a:off x="3685060" y="9055506"/>
            <a:ext cx="2687564" cy="495300"/>
          </a:xfrm>
          <a:custGeom>
            <a:avLst/>
            <a:gdLst/>
            <a:ahLst/>
            <a:cxnLst/>
            <a:rect l="l" t="t" r="r" b="b"/>
            <a:pathLst>
              <a:path w="2421890" h="495300">
                <a:moveTo>
                  <a:pt x="2339340" y="495300"/>
                </a:moveTo>
                <a:lnTo>
                  <a:pt x="82295" y="495300"/>
                </a:lnTo>
                <a:lnTo>
                  <a:pt x="50179" y="488436"/>
                </a:lnTo>
                <a:lnTo>
                  <a:pt x="23969" y="470487"/>
                </a:lnTo>
                <a:lnTo>
                  <a:pt x="6349" y="443990"/>
                </a:lnTo>
                <a:lnTo>
                  <a:pt x="0" y="411479"/>
                </a:lnTo>
                <a:lnTo>
                  <a:pt x="0" y="82296"/>
                </a:lnTo>
                <a:lnTo>
                  <a:pt x="6349" y="49952"/>
                </a:lnTo>
                <a:lnTo>
                  <a:pt x="23969" y="23669"/>
                </a:lnTo>
                <a:lnTo>
                  <a:pt x="50179" y="6125"/>
                </a:lnTo>
                <a:lnTo>
                  <a:pt x="82295" y="0"/>
                </a:lnTo>
                <a:lnTo>
                  <a:pt x="2339340" y="0"/>
                </a:lnTo>
                <a:lnTo>
                  <a:pt x="2371469" y="6125"/>
                </a:lnTo>
                <a:lnTo>
                  <a:pt x="2397680" y="23669"/>
                </a:lnTo>
                <a:lnTo>
                  <a:pt x="2415295" y="49952"/>
                </a:lnTo>
                <a:lnTo>
                  <a:pt x="2421636" y="82296"/>
                </a:lnTo>
                <a:lnTo>
                  <a:pt x="2421636" y="411479"/>
                </a:lnTo>
                <a:lnTo>
                  <a:pt x="2415295" y="443990"/>
                </a:lnTo>
                <a:lnTo>
                  <a:pt x="2397680" y="470487"/>
                </a:lnTo>
                <a:lnTo>
                  <a:pt x="2371469" y="488436"/>
                </a:lnTo>
                <a:lnTo>
                  <a:pt x="2339340" y="495300"/>
                </a:lnTo>
                <a:close/>
              </a:path>
            </a:pathLst>
          </a:custGeom>
          <a:solidFill>
            <a:srgbClr val="92D050">
              <a:alpha val="701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86452272-6207-4F16-8898-5B66191620E0}"/>
              </a:ext>
            </a:extLst>
          </p:cNvPr>
          <p:cNvSpPr txBox="1"/>
          <p:nvPr/>
        </p:nvSpPr>
        <p:spPr>
          <a:xfrm>
            <a:off x="3789040" y="3634740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 smtClean="0">
                <a:latin typeface="Arial" panose="020B0604020202020204"/>
                <a:cs typeface="Arial" panose="020B0604020202020204"/>
              </a:rPr>
              <a:t>PT.OTICS INDONESIA</a:t>
            </a:r>
            <a:endParaRPr lang="id-ID" sz="1200" spc="-5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 smtClean="0">
                <a:latin typeface="Arial" panose="020B0604020202020204"/>
                <a:cs typeface="Arial" panose="020B0604020202020204"/>
              </a:rPr>
              <a:t>CHANGE ROOF PHASE 3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0B4F08F2-6273-443D-9914-E56AB0E6435F}"/>
              </a:ext>
            </a:extLst>
          </p:cNvPr>
          <p:cNvSpPr txBox="1"/>
          <p:nvPr/>
        </p:nvSpPr>
        <p:spPr>
          <a:xfrm>
            <a:off x="3789040" y="6371565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>
                <a:latin typeface="Arial" panose="020B0604020202020204"/>
                <a:cs typeface="Arial" panose="020B0604020202020204"/>
                <a:sym typeface="+mn-ea"/>
              </a:rPr>
              <a:t>PT.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>
                <a:latin typeface="Arial" panose="020B0604020202020204"/>
                <a:cs typeface="Arial" panose="020B0604020202020204"/>
                <a:sym typeface="+mn-ea"/>
              </a:rPr>
              <a:t>CHANGE ROOF PHASE </a:t>
            </a:r>
            <a:r>
              <a:rPr lang="en-US" sz="1200" spc="-50" dirty="0" smtClean="0">
                <a:latin typeface="Arial" panose="020B0604020202020204"/>
                <a:cs typeface="Arial" panose="020B0604020202020204"/>
                <a:sym typeface="+mn-ea"/>
              </a:rPr>
              <a:t>3</a:t>
            </a:r>
            <a:endParaRPr lang="en-US"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74DB68BA-E2B0-4D62-9622-9E8273FC591E}"/>
              </a:ext>
            </a:extLst>
          </p:cNvPr>
          <p:cNvSpPr txBox="1"/>
          <p:nvPr/>
        </p:nvSpPr>
        <p:spPr>
          <a:xfrm>
            <a:off x="3789040" y="9166532"/>
            <a:ext cx="245554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" panose="020B0604020202020204"/>
                <a:cs typeface="Arial" panose="020B0604020202020204"/>
                <a:sym typeface="+mn-ea"/>
              </a:rPr>
              <a:t>PT</a:t>
            </a:r>
            <a:r>
              <a:rPr lang="en-ID" sz="1200" spc="-50" dirty="0">
                <a:latin typeface="Arial" panose="020B0604020202020204"/>
                <a:cs typeface="Arial" panose="020B0604020202020204"/>
                <a:sym typeface="+mn-ea"/>
              </a:rPr>
              <a:t>.</a:t>
            </a: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  OTICS INDONESIA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d-ID" sz="1200" spc="-50" dirty="0">
                <a:latin typeface="Arial" panose="020B0604020202020204"/>
                <a:cs typeface="Arial" panose="020B0604020202020204"/>
                <a:sym typeface="+mn-ea"/>
              </a:rPr>
              <a:t>CHANGE ROOF </a:t>
            </a:r>
            <a:r>
              <a:rPr lang="en-US" sz="1200" spc="-50" dirty="0" smtClean="0">
                <a:latin typeface="Arial" panose="020B0604020202020204"/>
                <a:cs typeface="Arial" panose="020B0604020202020204"/>
                <a:sym typeface="+mn-ea"/>
              </a:rPr>
              <a:t>PHASE 3</a:t>
            </a:r>
            <a:endParaRPr lang="en-ID" sz="12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16" y="1432594"/>
            <a:ext cx="2418128" cy="19650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925" y="1491757"/>
            <a:ext cx="2495196" cy="1931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22" y="4267712"/>
            <a:ext cx="2428614" cy="18236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733" y="4263863"/>
            <a:ext cx="2448520" cy="1827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993" y="7007221"/>
            <a:ext cx="2464056" cy="18480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2889" y="7038269"/>
            <a:ext cx="2424126" cy="181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82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67000" y="310638"/>
            <a:ext cx="282130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Daftar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Klien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9186" y="1117607"/>
            <a:ext cx="5528286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ORBIT ENGINEERING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 INDONESIA EPSON INDUSTRY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MURAMOTO ELEKTRONIKA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TOYO DENSO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TOYOPLASH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PERSEK PENTA MURI AGUNG JOINT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SUMMIT MAS AUTO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MECOINDO </a:t>
            </a:r>
            <a:r>
              <a:rPr lang="en-ID" alt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/ ITRON</a:t>
            </a:r>
            <a:endParaRPr lang="id-ID" sz="15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JAYA OBAYASHI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MAURICHI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</a:t>
            </a:r>
            <a:r>
              <a:rPr lang="id-ID" sz="1500" dirty="0" smtClean="0">
                <a:solidFill>
                  <a:prstClr val="black"/>
                </a:solidFill>
                <a:latin typeface="Franklin Gothic Medium" panose="020B0603020102020204" pitchFamily="34" charset="0"/>
              </a:rPr>
              <a:t>NAKAMA TEKNIKA TRUSINDO</a:t>
            </a:r>
            <a:endParaRPr lang="id-ID" sz="15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NIPRO INDONESIA JAYA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 DAIKO BUANA PRIMA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</a:t>
            </a:r>
            <a:r>
              <a:rPr lang="en-US" sz="1500" dirty="0" smtClean="0">
                <a:solidFill>
                  <a:prstClr val="black"/>
                </a:solidFill>
                <a:latin typeface="Franklin Gothic Medium" panose="020B0603020102020204" pitchFamily="34" charset="0"/>
              </a:rPr>
              <a:t>NGK CERAMICS INDONESIA</a:t>
            </a:r>
            <a:endParaRPr lang="id-ID" sz="15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LOGISTEED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SENAYAN TRIKARYA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PLASINDO LESTARI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KD HEAT TECHNOLOGY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SBP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SMCC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SANWA SCREEN INDONESIA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AUTOCOMP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alt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NUSA TOYO TETSU CORPORATION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alt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</a:t>
            </a:r>
            <a:r>
              <a:rPr lang="id-ID" alt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OTICS INDONESIA</a:t>
            </a:r>
            <a:r>
              <a:rPr lang="en-ID" alt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altLang="id-ID" sz="15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PT. TAIYO SINAR RAYA TEKNIK</a:t>
            </a:r>
            <a:endParaRPr lang="en-ID" altLang="id-ID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878" y="3853299"/>
            <a:ext cx="3564890" cy="6451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600" u="sng" dirty="0">
                <a:solidFill>
                  <a:schemeClr val="bg1">
                    <a:lumMod val="7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TERIMA</a:t>
            </a:r>
            <a:r>
              <a:rPr lang="id-ID" sz="3600" u="sng" dirty="0">
                <a:latin typeface="Segoe UI Black" panose="020B0A02040204020203" charset="0"/>
                <a:cs typeface="Segoe UI Black" panose="020B0A02040204020203" charset="0"/>
              </a:rPr>
              <a:t> </a:t>
            </a:r>
            <a:r>
              <a:rPr lang="id-ID" sz="3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KASIH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905" y="172883"/>
            <a:ext cx="4928720" cy="288254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11" name="object 12"/>
          <p:cNvSpPr/>
          <p:nvPr/>
        </p:nvSpPr>
        <p:spPr>
          <a:xfrm>
            <a:off x="5127525" y="3071015"/>
            <a:ext cx="1676776" cy="1427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590017" y="8253602"/>
            <a:ext cx="519223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PT. JAYA MUKTI TIGA SAUDARA</a:t>
            </a:r>
          </a:p>
          <a:p>
            <a:pPr algn="ctr"/>
            <a:r>
              <a:rPr lang="id-ID" dirty="0">
                <a:latin typeface="Franklin Gothic Heavy" pitchFamily="34" charset="0"/>
              </a:rPr>
              <a:t>General Contractor &amp; Supplier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664" y="8995257"/>
            <a:ext cx="701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latin typeface="Franklin Gothic Medium" panose="020B0603020102020204" pitchFamily="34" charset="0"/>
              </a:rPr>
              <a:t>Ruko Cortes, Jl.</a:t>
            </a:r>
            <a:r>
              <a:rPr lang="id-ID" sz="1200" dirty="0">
                <a:latin typeface="Franklin Gothic Medium" panose="020B0603020102020204" pitchFamily="34" charset="0"/>
              </a:rPr>
              <a:t>Dr. Cipto Mangun Kusumo</a:t>
            </a:r>
            <a:r>
              <a:rPr lang="sv-SE" sz="1200" dirty="0">
                <a:latin typeface="Franklin Gothic Medium" panose="020B0603020102020204" pitchFamily="34" charset="0"/>
              </a:rPr>
              <a:t> Blok B22 No.10</a:t>
            </a:r>
          </a:p>
          <a:p>
            <a:pPr algn="ctr"/>
            <a:r>
              <a:rPr lang="sv-SE" sz="1200" dirty="0">
                <a:latin typeface="Franklin Gothic Medium" panose="020B0603020102020204" pitchFamily="34" charset="0"/>
              </a:rPr>
              <a:t>Kel. Simpangan Kec. Cikarang Utara Kab.Bekasi</a:t>
            </a:r>
            <a:endParaRPr lang="id-ID" sz="1200" dirty="0">
              <a:latin typeface="Franklin Gothic Medium" panose="020B0603020102020204" pitchFamily="34" charset="0"/>
            </a:endParaRPr>
          </a:p>
          <a:p>
            <a:pPr algn="ctr"/>
            <a:r>
              <a:rPr lang="id-ID" sz="1200" dirty="0">
                <a:latin typeface="Franklin Gothic Medium" panose="020B0603020102020204" pitchFamily="34" charset="0"/>
              </a:rPr>
              <a:t>Telp: (021) 89329220 Fax : (021) 89329220 Email: jayamukti_3s@yahoo.com</a:t>
            </a:r>
            <a:endParaRPr lang="sv-SE" sz="1200" dirty="0"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06863" y="302065"/>
            <a:ext cx="4551045" cy="6451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600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Lisensi </a:t>
            </a:r>
            <a:r>
              <a:rPr lang="id-ID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 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2272" y="2792759"/>
            <a:ext cx="584905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Kartu Tanda Anggota ( Himpunan Jasa Kontruksi Indonesia )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Sertifikat Badan Pelaksana Jasa Kontruksi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Sertifikat Keahlian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Nomor Induk Berusaha No. 0220005270215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     No. 503,09/2-0534/DPMPTSP/PM/VIII/2018.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5.    Pengesahan Badan Hukum Perseroan 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      No. AHU-00300321.AH.01.02 TAHUN 2023</a:t>
            </a:r>
          </a:p>
          <a:p>
            <a:pPr marL="342900" indent="-342900" algn="just">
              <a:lnSpc>
                <a:spcPct val="150000"/>
              </a:lnSpc>
              <a:buAutoNum type="arabicPeriod" startAt="6"/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SBU (Kontruksi) 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7.   Surat Pengukuhan Perusahaan Kena Pajak 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      No. PEM – 01367/WPJ,22/KP,0203/2013</a:t>
            </a:r>
          </a:p>
          <a:p>
            <a:pPr algn="just">
              <a:lnSpc>
                <a:spcPct val="150000"/>
              </a:lnSpc>
            </a:pPr>
            <a:r>
              <a:rPr lang="id-ID" sz="1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8.   Nomor Pokok Wajib Pajak (NPWP) 31,733,908,3-413,000</a:t>
            </a:r>
          </a:p>
          <a:p>
            <a:pPr algn="just">
              <a:lnSpc>
                <a:spcPct val="150000"/>
              </a:lnSpc>
            </a:pPr>
            <a:endParaRPr lang="id-ID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endParaRPr lang="sv-SE" sz="16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39078" y="309686"/>
            <a:ext cx="4561205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Struktur </a:t>
            </a:r>
            <a:r>
              <a:rPr lang="id-ID" sz="3500" u="sng" dirty="0">
                <a:solidFill>
                  <a:prstClr val="black">
                    <a:lumMod val="75000"/>
                    <a:lumOff val="2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 Organisasi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0989" y="1939911"/>
            <a:ext cx="6290010" cy="4772327"/>
            <a:chOff x="8055395" y="3225162"/>
            <a:chExt cx="6207345" cy="4194949"/>
          </a:xfrm>
        </p:grpSpPr>
        <p:sp>
          <p:nvSpPr>
            <p:cNvPr id="69" name="object 9"/>
            <p:cNvSpPr txBox="1"/>
            <p:nvPr/>
          </p:nvSpPr>
          <p:spPr>
            <a:xfrm>
              <a:off x="10929177" y="3371213"/>
              <a:ext cx="854075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D</a:t>
              </a:r>
              <a:r>
                <a:rPr sz="1400" b="1" dirty="0">
                  <a:latin typeface="Segoe UI Semibold" panose="020B0702040204020203"/>
                  <a:cs typeface="Segoe UI Semibold" panose="020B0702040204020203"/>
                </a:rPr>
                <a:t>I</a:t>
              </a: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REC</a:t>
              </a:r>
              <a:r>
                <a:rPr sz="1400" b="1" spc="-70" dirty="0">
                  <a:latin typeface="Segoe UI Semibold" panose="020B0702040204020203"/>
                  <a:cs typeface="Segoe UI Semibold" panose="020B0702040204020203"/>
                </a:rPr>
                <a:t>T</a:t>
              </a: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O</a:t>
              </a:r>
              <a:r>
                <a:rPr sz="1400" b="1" dirty="0">
                  <a:latin typeface="Segoe UI Semibold" panose="020B0702040204020203"/>
                  <a:cs typeface="Segoe UI Semibold" panose="020B0702040204020203"/>
                </a:rPr>
                <a:t>R</a:t>
              </a:r>
              <a:endParaRPr sz="1400" dirty="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70" name="object 10"/>
            <p:cNvSpPr/>
            <p:nvPr/>
          </p:nvSpPr>
          <p:spPr>
            <a:xfrm>
              <a:off x="8845692" y="5043802"/>
              <a:ext cx="4762500" cy="0"/>
            </a:xfrm>
            <a:custGeom>
              <a:avLst/>
              <a:gdLst/>
              <a:ahLst/>
              <a:cxnLst/>
              <a:rect l="l" t="t" r="r" b="b"/>
              <a:pathLst>
                <a:path w="4762500">
                  <a:moveTo>
                    <a:pt x="0" y="0"/>
                  </a:moveTo>
                  <a:lnTo>
                    <a:pt x="4761966" y="0"/>
                  </a:lnTo>
                </a:path>
              </a:pathLst>
            </a:custGeom>
            <a:ln w="49530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11"/>
            <p:cNvSpPr/>
            <p:nvPr/>
          </p:nvSpPr>
          <p:spPr>
            <a:xfrm flipH="1">
              <a:off x="11296652" y="3757292"/>
              <a:ext cx="45719" cy="317545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76"/>
                  </a:lnTo>
                </a:path>
              </a:pathLst>
            </a:custGeom>
            <a:ln w="3873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13"/>
            <p:cNvSpPr/>
            <p:nvPr/>
          </p:nvSpPr>
          <p:spPr>
            <a:xfrm>
              <a:off x="10580512" y="4060829"/>
              <a:ext cx="1431290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14"/>
            <p:cNvSpPr txBox="1"/>
            <p:nvPr/>
          </p:nvSpPr>
          <p:spPr>
            <a:xfrm>
              <a:off x="10874695" y="4159882"/>
              <a:ext cx="889635" cy="382797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5080" indent="73660">
                <a:lnSpc>
                  <a:spcPct val="100000"/>
                </a:lnSpc>
                <a:spcBef>
                  <a:spcPts val="105"/>
                </a:spcBef>
              </a:pPr>
              <a:r>
                <a:rPr sz="1200" b="1" spc="-10" dirty="0">
                  <a:latin typeface="幋풌餻帖"/>
                  <a:cs typeface="Times New Roman" panose="02020603050405020304" pitchFamily="18" charset="0"/>
                </a:rPr>
                <a:t>PROJECT</a:t>
              </a:r>
              <a:r>
                <a:rPr sz="1200" b="1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sz="1200" b="1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</a:t>
              </a:r>
              <a:r>
                <a:rPr sz="1200" b="1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sz="1200" b="1" spc="-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</a:t>
              </a:r>
              <a:r>
                <a:rPr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object 15"/>
            <p:cNvSpPr/>
            <p:nvPr/>
          </p:nvSpPr>
          <p:spPr>
            <a:xfrm>
              <a:off x="11327004" y="4592959"/>
              <a:ext cx="45719" cy="461053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63"/>
                  </a:lnTo>
                </a:path>
              </a:pathLst>
            </a:custGeom>
            <a:ln w="3873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16"/>
            <p:cNvSpPr/>
            <p:nvPr/>
          </p:nvSpPr>
          <p:spPr>
            <a:xfrm>
              <a:off x="8846060" y="5039954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63"/>
                  </a:lnTo>
                </a:path>
              </a:pathLst>
            </a:custGeom>
            <a:ln w="38734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19"/>
            <p:cNvSpPr txBox="1"/>
            <p:nvPr/>
          </p:nvSpPr>
          <p:spPr>
            <a:xfrm>
              <a:off x="8147192" y="5546227"/>
              <a:ext cx="1398905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dirty="0">
                  <a:latin typeface="Segoe UI Semibold" panose="020B0702040204020203"/>
                  <a:cs typeface="Segoe UI Semibold" panose="020B0702040204020203"/>
                </a:rPr>
                <a:t>ADM &amp;</a:t>
              </a:r>
              <a:r>
                <a:rPr sz="1400" b="1" spc="-70" dirty="0">
                  <a:latin typeface="Segoe UI Semibold" panose="020B0702040204020203"/>
                  <a:cs typeface="Segoe UI Semibold" panose="020B0702040204020203"/>
                </a:rPr>
                <a:t> </a:t>
              </a: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FINANCE</a:t>
              </a:r>
              <a:endParaRPr sz="1400" dirty="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79" name="object 22"/>
            <p:cNvSpPr txBox="1"/>
            <p:nvPr/>
          </p:nvSpPr>
          <p:spPr>
            <a:xfrm>
              <a:off x="10031821" y="5444488"/>
              <a:ext cx="806450" cy="45339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5080" indent="46355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 panose="020B0604020202020204"/>
                  <a:cs typeface="Arial" panose="020B0604020202020204"/>
                </a:rPr>
                <a:t>SAFETY  OFFICE</a:t>
              </a:r>
              <a:r>
                <a:rPr sz="1400" dirty="0">
                  <a:latin typeface="Arial" panose="020B0604020202020204"/>
                  <a:cs typeface="Arial" panose="020B0604020202020204"/>
                </a:rPr>
                <a:t>R</a:t>
              </a:r>
              <a:endParaRPr sz="14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81" name="object 24"/>
            <p:cNvSpPr txBox="1"/>
            <p:nvPr/>
          </p:nvSpPr>
          <p:spPr>
            <a:xfrm>
              <a:off x="11529202" y="5444488"/>
              <a:ext cx="955040" cy="45339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5080" indent="245745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 panose="020B0604020202020204"/>
                  <a:cs typeface="Arial" panose="020B0604020202020204"/>
                </a:rPr>
                <a:t>CIVIL  ENGINEE</a:t>
              </a:r>
              <a:r>
                <a:rPr sz="1400" dirty="0">
                  <a:latin typeface="Arial" panose="020B0604020202020204"/>
                  <a:cs typeface="Arial" panose="020B0604020202020204"/>
                </a:rPr>
                <a:t>R</a:t>
              </a:r>
              <a:endParaRPr sz="140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83" name="object 26"/>
            <p:cNvSpPr txBox="1"/>
            <p:nvPr/>
          </p:nvSpPr>
          <p:spPr>
            <a:xfrm>
              <a:off x="13241797" y="5546227"/>
              <a:ext cx="673735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dirty="0">
                  <a:latin typeface="Segoe UI Semibold" panose="020B0702040204020203"/>
                  <a:cs typeface="Segoe UI Semibold" panose="020B0702040204020203"/>
                </a:rPr>
                <a:t>QC /</a:t>
              </a:r>
              <a:r>
                <a:rPr sz="1400" b="1" spc="-95" dirty="0">
                  <a:latin typeface="Segoe UI Semibold" panose="020B0702040204020203"/>
                  <a:cs typeface="Segoe UI Semibold" panose="020B0702040204020203"/>
                </a:rPr>
                <a:t> </a:t>
              </a:r>
              <a:r>
                <a:rPr sz="1400" b="1" dirty="0">
                  <a:latin typeface="Segoe UI Semibold" panose="020B0702040204020203"/>
                  <a:cs typeface="Segoe UI Semibold" panose="020B0702040204020203"/>
                </a:rPr>
                <a:t>QS</a:t>
              </a:r>
              <a:endParaRPr sz="140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84" name="object 27"/>
            <p:cNvSpPr/>
            <p:nvPr/>
          </p:nvSpPr>
          <p:spPr>
            <a:xfrm>
              <a:off x="10435465" y="5049479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63"/>
                  </a:lnTo>
                </a:path>
              </a:pathLst>
            </a:custGeom>
            <a:ln w="38734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28"/>
            <p:cNvSpPr txBox="1"/>
            <p:nvPr/>
          </p:nvSpPr>
          <p:spPr>
            <a:xfrm>
              <a:off x="13190997" y="6292352"/>
              <a:ext cx="774700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DRAFTER</a:t>
              </a:r>
              <a:endParaRPr sz="140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86" name="object 29"/>
            <p:cNvSpPr txBox="1"/>
            <p:nvPr/>
          </p:nvSpPr>
          <p:spPr>
            <a:xfrm>
              <a:off x="11378707" y="6292352"/>
              <a:ext cx="1266190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ASS.</a:t>
              </a:r>
              <a:r>
                <a:rPr sz="1400" b="1" spc="-40" dirty="0">
                  <a:latin typeface="Segoe UI Semibold" panose="020B0702040204020203"/>
                  <a:cs typeface="Segoe UI Semibold" panose="020B0702040204020203"/>
                </a:rPr>
                <a:t> </a:t>
              </a:r>
              <a:r>
                <a:rPr sz="1400" b="1" spc="-5" dirty="0">
                  <a:latin typeface="Segoe UI Semibold" panose="020B0702040204020203"/>
                  <a:cs typeface="Segoe UI Semibold" panose="020B0702040204020203"/>
                </a:rPr>
                <a:t>ENGINEER</a:t>
              </a:r>
              <a:endParaRPr sz="140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87" name="object 30"/>
            <p:cNvSpPr txBox="1"/>
            <p:nvPr/>
          </p:nvSpPr>
          <p:spPr>
            <a:xfrm>
              <a:off x="11624452" y="7034032"/>
              <a:ext cx="774700" cy="24002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b="1" spc="-10" dirty="0">
                  <a:latin typeface="Segoe UI Semibold" panose="020B0702040204020203"/>
                  <a:cs typeface="Segoe UI Semibold" panose="020B0702040204020203"/>
                </a:rPr>
                <a:t>LOGISTIC</a:t>
              </a:r>
              <a:endParaRPr sz="1400">
                <a:latin typeface="Segoe UI Semibold" panose="020B0702040204020203"/>
                <a:cs typeface="Segoe UI Semibold" panose="020B0702040204020203"/>
              </a:endParaRPr>
            </a:p>
          </p:txBody>
        </p:sp>
        <p:sp>
          <p:nvSpPr>
            <p:cNvPr id="88" name="object 13"/>
            <p:cNvSpPr/>
            <p:nvPr/>
          </p:nvSpPr>
          <p:spPr>
            <a:xfrm>
              <a:off x="8055395" y="5400176"/>
              <a:ext cx="1580593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3"/>
            <p:cNvSpPr/>
            <p:nvPr/>
          </p:nvSpPr>
          <p:spPr>
            <a:xfrm>
              <a:off x="9765704" y="5395643"/>
              <a:ext cx="1368152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27"/>
            <p:cNvSpPr/>
            <p:nvPr/>
          </p:nvSpPr>
          <p:spPr>
            <a:xfrm>
              <a:off x="11947255" y="5014007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63"/>
                  </a:lnTo>
                </a:path>
              </a:pathLst>
            </a:custGeom>
            <a:ln w="38734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3"/>
            <p:cNvSpPr/>
            <p:nvPr/>
          </p:nvSpPr>
          <p:spPr>
            <a:xfrm>
              <a:off x="11277494" y="5400176"/>
              <a:ext cx="1368152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27"/>
            <p:cNvSpPr/>
            <p:nvPr/>
          </p:nvSpPr>
          <p:spPr>
            <a:xfrm>
              <a:off x="13608192" y="5018541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63"/>
                  </a:lnTo>
                </a:path>
              </a:pathLst>
            </a:custGeom>
            <a:ln w="3873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13"/>
            <p:cNvSpPr/>
            <p:nvPr/>
          </p:nvSpPr>
          <p:spPr>
            <a:xfrm>
              <a:off x="12894588" y="5370930"/>
              <a:ext cx="1368152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13"/>
            <p:cNvSpPr/>
            <p:nvPr/>
          </p:nvSpPr>
          <p:spPr>
            <a:xfrm>
              <a:off x="11296157" y="6146301"/>
              <a:ext cx="1368152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13"/>
            <p:cNvSpPr/>
            <p:nvPr/>
          </p:nvSpPr>
          <p:spPr>
            <a:xfrm>
              <a:off x="11322646" y="6887981"/>
              <a:ext cx="1368152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13"/>
            <p:cNvSpPr/>
            <p:nvPr/>
          </p:nvSpPr>
          <p:spPr>
            <a:xfrm>
              <a:off x="12894588" y="6146301"/>
              <a:ext cx="1368152" cy="532129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13"/>
            <p:cNvSpPr/>
            <p:nvPr/>
          </p:nvSpPr>
          <p:spPr>
            <a:xfrm>
              <a:off x="10611360" y="3225162"/>
              <a:ext cx="1431290" cy="532130"/>
            </a:xfrm>
            <a:custGeom>
              <a:avLst/>
              <a:gdLst/>
              <a:ahLst/>
              <a:cxnLst/>
              <a:rect l="l" t="t" r="r" b="b"/>
              <a:pathLst>
                <a:path w="1431289" h="532129">
                  <a:moveTo>
                    <a:pt x="1352359" y="530860"/>
                  </a:moveTo>
                  <a:lnTo>
                    <a:pt x="78701" y="530860"/>
                  </a:lnTo>
                  <a:lnTo>
                    <a:pt x="69621" y="528320"/>
                  </a:lnTo>
                  <a:lnTo>
                    <a:pt x="33718" y="510539"/>
                  </a:lnTo>
                  <a:lnTo>
                    <a:pt x="27114" y="504189"/>
                  </a:lnTo>
                  <a:lnTo>
                    <a:pt x="24041" y="501650"/>
                  </a:lnTo>
                  <a:lnTo>
                    <a:pt x="4063" y="466089"/>
                  </a:lnTo>
                  <a:lnTo>
                    <a:pt x="2806" y="462279"/>
                  </a:lnTo>
                  <a:lnTo>
                    <a:pt x="1777" y="457200"/>
                  </a:lnTo>
                  <a:lnTo>
                    <a:pt x="952" y="453389"/>
                  </a:lnTo>
                  <a:lnTo>
                    <a:pt x="368" y="448310"/>
                  </a:lnTo>
                  <a:lnTo>
                    <a:pt x="0" y="443229"/>
                  </a:lnTo>
                  <a:lnTo>
                    <a:pt x="0" y="87629"/>
                  </a:lnTo>
                  <a:lnTo>
                    <a:pt x="5524" y="60960"/>
                  </a:lnTo>
                  <a:lnTo>
                    <a:pt x="7188" y="55879"/>
                  </a:lnTo>
                  <a:lnTo>
                    <a:pt x="30340" y="24129"/>
                  </a:lnTo>
                  <a:lnTo>
                    <a:pt x="33718" y="20320"/>
                  </a:lnTo>
                  <a:lnTo>
                    <a:pt x="52539" y="8889"/>
                  </a:lnTo>
                  <a:lnTo>
                    <a:pt x="56667" y="6350"/>
                  </a:lnTo>
                  <a:lnTo>
                    <a:pt x="60883" y="5079"/>
                  </a:lnTo>
                  <a:lnTo>
                    <a:pt x="69621" y="2539"/>
                  </a:lnTo>
                  <a:lnTo>
                    <a:pt x="78701" y="0"/>
                  </a:lnTo>
                  <a:lnTo>
                    <a:pt x="1352359" y="0"/>
                  </a:lnTo>
                  <a:lnTo>
                    <a:pt x="1361440" y="2539"/>
                  </a:lnTo>
                  <a:lnTo>
                    <a:pt x="1370177" y="5079"/>
                  </a:lnTo>
                  <a:lnTo>
                    <a:pt x="1374394" y="6350"/>
                  </a:lnTo>
                  <a:lnTo>
                    <a:pt x="1378521" y="8889"/>
                  </a:lnTo>
                  <a:lnTo>
                    <a:pt x="1382521" y="10160"/>
                  </a:lnTo>
                  <a:lnTo>
                    <a:pt x="1386420" y="12700"/>
                  </a:lnTo>
                  <a:lnTo>
                    <a:pt x="80784" y="12700"/>
                  </a:lnTo>
                  <a:lnTo>
                    <a:pt x="76517" y="13970"/>
                  </a:lnTo>
                  <a:lnTo>
                    <a:pt x="72948" y="13970"/>
                  </a:lnTo>
                  <a:lnTo>
                    <a:pt x="68833" y="15239"/>
                  </a:lnTo>
                  <a:lnTo>
                    <a:pt x="69138" y="15239"/>
                  </a:lnTo>
                  <a:lnTo>
                    <a:pt x="65112" y="16510"/>
                  </a:lnTo>
                  <a:lnTo>
                    <a:pt x="65404" y="16510"/>
                  </a:lnTo>
                  <a:lnTo>
                    <a:pt x="63436" y="17779"/>
                  </a:lnTo>
                  <a:lnTo>
                    <a:pt x="61760" y="17779"/>
                  </a:lnTo>
                  <a:lnTo>
                    <a:pt x="57912" y="20320"/>
                  </a:lnTo>
                  <a:lnTo>
                    <a:pt x="58191" y="20320"/>
                  </a:lnTo>
                  <a:lnTo>
                    <a:pt x="54457" y="21589"/>
                  </a:lnTo>
                  <a:lnTo>
                    <a:pt x="54737" y="21589"/>
                  </a:lnTo>
                  <a:lnTo>
                    <a:pt x="51104" y="24129"/>
                  </a:lnTo>
                  <a:lnTo>
                    <a:pt x="51371" y="24129"/>
                  </a:lnTo>
                  <a:lnTo>
                    <a:pt x="47853" y="25400"/>
                  </a:lnTo>
                  <a:lnTo>
                    <a:pt x="48107" y="25400"/>
                  </a:lnTo>
                  <a:lnTo>
                    <a:pt x="44703" y="27939"/>
                  </a:lnTo>
                  <a:lnTo>
                    <a:pt x="44957" y="27939"/>
                  </a:lnTo>
                  <a:lnTo>
                    <a:pt x="41681" y="30479"/>
                  </a:lnTo>
                  <a:lnTo>
                    <a:pt x="41909" y="30479"/>
                  </a:lnTo>
                  <a:lnTo>
                    <a:pt x="38773" y="33020"/>
                  </a:lnTo>
                  <a:lnTo>
                    <a:pt x="39001" y="33020"/>
                  </a:lnTo>
                  <a:lnTo>
                    <a:pt x="35991" y="35560"/>
                  </a:lnTo>
                  <a:lnTo>
                    <a:pt x="36207" y="35560"/>
                  </a:lnTo>
                  <a:lnTo>
                    <a:pt x="33337" y="38100"/>
                  </a:lnTo>
                  <a:lnTo>
                    <a:pt x="33540" y="38100"/>
                  </a:lnTo>
                  <a:lnTo>
                    <a:pt x="31720" y="40639"/>
                  </a:lnTo>
                  <a:lnTo>
                    <a:pt x="31013" y="40639"/>
                  </a:lnTo>
                  <a:lnTo>
                    <a:pt x="28435" y="44450"/>
                  </a:lnTo>
                  <a:lnTo>
                    <a:pt x="28613" y="44450"/>
                  </a:lnTo>
                  <a:lnTo>
                    <a:pt x="26200" y="46989"/>
                  </a:lnTo>
                  <a:lnTo>
                    <a:pt x="26377" y="46989"/>
                  </a:lnTo>
                  <a:lnTo>
                    <a:pt x="24117" y="50800"/>
                  </a:lnTo>
                  <a:lnTo>
                    <a:pt x="24282" y="50800"/>
                  </a:lnTo>
                  <a:lnTo>
                    <a:pt x="22893" y="53339"/>
                  </a:lnTo>
                  <a:lnTo>
                    <a:pt x="22339" y="53339"/>
                  </a:lnTo>
                  <a:lnTo>
                    <a:pt x="20434" y="57150"/>
                  </a:lnTo>
                  <a:lnTo>
                    <a:pt x="20561" y="57150"/>
                  </a:lnTo>
                  <a:lnTo>
                    <a:pt x="18834" y="60960"/>
                  </a:lnTo>
                  <a:lnTo>
                    <a:pt x="17399" y="64770"/>
                  </a:lnTo>
                  <a:lnTo>
                    <a:pt x="16141" y="68579"/>
                  </a:lnTo>
                  <a:lnTo>
                    <a:pt x="15074" y="72389"/>
                  </a:lnTo>
                  <a:lnTo>
                    <a:pt x="14185" y="76200"/>
                  </a:lnTo>
                  <a:lnTo>
                    <a:pt x="13487" y="80010"/>
                  </a:lnTo>
                  <a:lnTo>
                    <a:pt x="12979" y="83820"/>
                  </a:lnTo>
                  <a:lnTo>
                    <a:pt x="12760" y="87629"/>
                  </a:lnTo>
                  <a:lnTo>
                    <a:pt x="12614" y="439420"/>
                  </a:lnTo>
                  <a:lnTo>
                    <a:pt x="12674" y="443229"/>
                  </a:lnTo>
                  <a:lnTo>
                    <a:pt x="13017" y="447039"/>
                  </a:lnTo>
                  <a:lnTo>
                    <a:pt x="13538" y="450850"/>
                  </a:lnTo>
                  <a:lnTo>
                    <a:pt x="14249" y="454660"/>
                  </a:lnTo>
                  <a:lnTo>
                    <a:pt x="15151" y="458470"/>
                  </a:lnTo>
                  <a:lnTo>
                    <a:pt x="16243" y="462279"/>
                  </a:lnTo>
                  <a:lnTo>
                    <a:pt x="17500" y="466089"/>
                  </a:lnTo>
                  <a:lnTo>
                    <a:pt x="18948" y="469900"/>
                  </a:lnTo>
                  <a:lnTo>
                    <a:pt x="20561" y="473710"/>
                  </a:lnTo>
                  <a:lnTo>
                    <a:pt x="20434" y="473710"/>
                  </a:lnTo>
                  <a:lnTo>
                    <a:pt x="22339" y="477520"/>
                  </a:lnTo>
                  <a:lnTo>
                    <a:pt x="22199" y="477520"/>
                  </a:lnTo>
                  <a:lnTo>
                    <a:pt x="24282" y="480060"/>
                  </a:lnTo>
                  <a:lnTo>
                    <a:pt x="24117" y="480060"/>
                  </a:lnTo>
                  <a:lnTo>
                    <a:pt x="26377" y="483870"/>
                  </a:lnTo>
                  <a:lnTo>
                    <a:pt x="26200" y="483870"/>
                  </a:lnTo>
                  <a:lnTo>
                    <a:pt x="28613" y="486410"/>
                  </a:lnTo>
                  <a:lnTo>
                    <a:pt x="28435" y="486410"/>
                  </a:lnTo>
                  <a:lnTo>
                    <a:pt x="31013" y="490220"/>
                  </a:lnTo>
                  <a:lnTo>
                    <a:pt x="30810" y="490220"/>
                  </a:lnTo>
                  <a:lnTo>
                    <a:pt x="33540" y="492760"/>
                  </a:lnTo>
                  <a:lnTo>
                    <a:pt x="33337" y="492760"/>
                  </a:lnTo>
                  <a:lnTo>
                    <a:pt x="36207" y="495300"/>
                  </a:lnTo>
                  <a:lnTo>
                    <a:pt x="35991" y="495300"/>
                  </a:lnTo>
                  <a:lnTo>
                    <a:pt x="39001" y="497839"/>
                  </a:lnTo>
                  <a:lnTo>
                    <a:pt x="38773" y="497839"/>
                  </a:lnTo>
                  <a:lnTo>
                    <a:pt x="41909" y="500379"/>
                  </a:lnTo>
                  <a:lnTo>
                    <a:pt x="41681" y="500379"/>
                  </a:lnTo>
                  <a:lnTo>
                    <a:pt x="44957" y="502920"/>
                  </a:lnTo>
                  <a:lnTo>
                    <a:pt x="44703" y="502920"/>
                  </a:lnTo>
                  <a:lnTo>
                    <a:pt x="48107" y="505460"/>
                  </a:lnTo>
                  <a:lnTo>
                    <a:pt x="47853" y="505460"/>
                  </a:lnTo>
                  <a:lnTo>
                    <a:pt x="51371" y="508000"/>
                  </a:lnTo>
                  <a:lnTo>
                    <a:pt x="51104" y="508000"/>
                  </a:lnTo>
                  <a:lnTo>
                    <a:pt x="54737" y="509270"/>
                  </a:lnTo>
                  <a:lnTo>
                    <a:pt x="54457" y="509270"/>
                  </a:lnTo>
                  <a:lnTo>
                    <a:pt x="58191" y="511810"/>
                  </a:lnTo>
                  <a:lnTo>
                    <a:pt x="59836" y="511810"/>
                  </a:lnTo>
                  <a:lnTo>
                    <a:pt x="61760" y="513079"/>
                  </a:lnTo>
                  <a:lnTo>
                    <a:pt x="61468" y="513079"/>
                  </a:lnTo>
                  <a:lnTo>
                    <a:pt x="65404" y="514350"/>
                  </a:lnTo>
                  <a:lnTo>
                    <a:pt x="65112" y="514350"/>
                  </a:lnTo>
                  <a:lnTo>
                    <a:pt x="69138" y="515620"/>
                  </a:lnTo>
                  <a:lnTo>
                    <a:pt x="68833" y="515620"/>
                  </a:lnTo>
                  <a:lnTo>
                    <a:pt x="72948" y="516889"/>
                  </a:lnTo>
                  <a:lnTo>
                    <a:pt x="76517" y="516889"/>
                  </a:lnTo>
                  <a:lnTo>
                    <a:pt x="80784" y="518160"/>
                  </a:lnTo>
                  <a:lnTo>
                    <a:pt x="84480" y="518160"/>
                  </a:lnTo>
                  <a:lnTo>
                    <a:pt x="88874" y="519429"/>
                  </a:lnTo>
                  <a:lnTo>
                    <a:pt x="1384471" y="519429"/>
                  </a:lnTo>
                  <a:lnTo>
                    <a:pt x="1382521" y="520700"/>
                  </a:lnTo>
                  <a:lnTo>
                    <a:pt x="1378521" y="523239"/>
                  </a:lnTo>
                  <a:lnTo>
                    <a:pt x="1370177" y="525779"/>
                  </a:lnTo>
                  <a:lnTo>
                    <a:pt x="1361440" y="528320"/>
                  </a:lnTo>
                  <a:lnTo>
                    <a:pt x="1352359" y="530860"/>
                  </a:lnTo>
                  <a:close/>
                </a:path>
                <a:path w="1431289" h="532129">
                  <a:moveTo>
                    <a:pt x="1369593" y="19050"/>
                  </a:moveTo>
                  <a:lnTo>
                    <a:pt x="1365656" y="16510"/>
                  </a:lnTo>
                  <a:lnTo>
                    <a:pt x="1365948" y="16510"/>
                  </a:lnTo>
                  <a:lnTo>
                    <a:pt x="1361922" y="15239"/>
                  </a:lnTo>
                  <a:lnTo>
                    <a:pt x="1362227" y="15239"/>
                  </a:lnTo>
                  <a:lnTo>
                    <a:pt x="1358112" y="13970"/>
                  </a:lnTo>
                  <a:lnTo>
                    <a:pt x="1354543" y="13970"/>
                  </a:lnTo>
                  <a:lnTo>
                    <a:pt x="1350276" y="12700"/>
                  </a:lnTo>
                  <a:lnTo>
                    <a:pt x="1386420" y="12700"/>
                  </a:lnTo>
                  <a:lnTo>
                    <a:pt x="1390192" y="15239"/>
                  </a:lnTo>
                  <a:lnTo>
                    <a:pt x="1393837" y="17779"/>
                  </a:lnTo>
                  <a:lnTo>
                    <a:pt x="1369301" y="17779"/>
                  </a:lnTo>
                  <a:lnTo>
                    <a:pt x="1369593" y="19050"/>
                  </a:lnTo>
                  <a:close/>
                </a:path>
                <a:path w="1431289" h="532129">
                  <a:moveTo>
                    <a:pt x="72631" y="15239"/>
                  </a:moveTo>
                  <a:lnTo>
                    <a:pt x="72948" y="13970"/>
                  </a:lnTo>
                  <a:lnTo>
                    <a:pt x="76822" y="13970"/>
                  </a:lnTo>
                  <a:lnTo>
                    <a:pt x="72631" y="15239"/>
                  </a:lnTo>
                  <a:close/>
                </a:path>
                <a:path w="1431289" h="532129">
                  <a:moveTo>
                    <a:pt x="1358430" y="15239"/>
                  </a:moveTo>
                  <a:lnTo>
                    <a:pt x="1354239" y="13970"/>
                  </a:lnTo>
                  <a:lnTo>
                    <a:pt x="1358112" y="13970"/>
                  </a:lnTo>
                  <a:lnTo>
                    <a:pt x="1358430" y="15239"/>
                  </a:lnTo>
                  <a:close/>
                </a:path>
                <a:path w="1431289" h="532129">
                  <a:moveTo>
                    <a:pt x="61468" y="19050"/>
                  </a:moveTo>
                  <a:lnTo>
                    <a:pt x="61760" y="17779"/>
                  </a:lnTo>
                  <a:lnTo>
                    <a:pt x="63436" y="17779"/>
                  </a:lnTo>
                  <a:lnTo>
                    <a:pt x="61468" y="19050"/>
                  </a:lnTo>
                  <a:close/>
                </a:path>
                <a:path w="1431289" h="532129">
                  <a:moveTo>
                    <a:pt x="1400251" y="41910"/>
                  </a:moveTo>
                  <a:lnTo>
                    <a:pt x="1397520" y="38100"/>
                  </a:lnTo>
                  <a:lnTo>
                    <a:pt x="1397723" y="38100"/>
                  </a:lnTo>
                  <a:lnTo>
                    <a:pt x="1394853" y="35560"/>
                  </a:lnTo>
                  <a:lnTo>
                    <a:pt x="1395069" y="35560"/>
                  </a:lnTo>
                  <a:lnTo>
                    <a:pt x="1392059" y="33020"/>
                  </a:lnTo>
                  <a:lnTo>
                    <a:pt x="1392288" y="33020"/>
                  </a:lnTo>
                  <a:lnTo>
                    <a:pt x="1389151" y="30479"/>
                  </a:lnTo>
                  <a:lnTo>
                    <a:pt x="1389380" y="30479"/>
                  </a:lnTo>
                  <a:lnTo>
                    <a:pt x="1386103" y="27939"/>
                  </a:lnTo>
                  <a:lnTo>
                    <a:pt x="1386357" y="27939"/>
                  </a:lnTo>
                  <a:lnTo>
                    <a:pt x="1382953" y="25400"/>
                  </a:lnTo>
                  <a:lnTo>
                    <a:pt x="1383207" y="25400"/>
                  </a:lnTo>
                  <a:lnTo>
                    <a:pt x="1379689" y="24129"/>
                  </a:lnTo>
                  <a:lnTo>
                    <a:pt x="1379956" y="24129"/>
                  </a:lnTo>
                  <a:lnTo>
                    <a:pt x="1376324" y="21589"/>
                  </a:lnTo>
                  <a:lnTo>
                    <a:pt x="1376603" y="21589"/>
                  </a:lnTo>
                  <a:lnTo>
                    <a:pt x="1372870" y="20320"/>
                  </a:lnTo>
                  <a:lnTo>
                    <a:pt x="1373136" y="20320"/>
                  </a:lnTo>
                  <a:lnTo>
                    <a:pt x="1369301" y="17779"/>
                  </a:lnTo>
                  <a:lnTo>
                    <a:pt x="1393837" y="17779"/>
                  </a:lnTo>
                  <a:lnTo>
                    <a:pt x="1397342" y="20320"/>
                  </a:lnTo>
                  <a:lnTo>
                    <a:pt x="1400721" y="24129"/>
                  </a:lnTo>
                  <a:lnTo>
                    <a:pt x="1403946" y="26670"/>
                  </a:lnTo>
                  <a:lnTo>
                    <a:pt x="1407020" y="29210"/>
                  </a:lnTo>
                  <a:lnTo>
                    <a:pt x="1409941" y="33020"/>
                  </a:lnTo>
                  <a:lnTo>
                    <a:pt x="1412709" y="36829"/>
                  </a:lnTo>
                  <a:lnTo>
                    <a:pt x="1415300" y="40639"/>
                  </a:lnTo>
                  <a:lnTo>
                    <a:pt x="1400047" y="40639"/>
                  </a:lnTo>
                  <a:lnTo>
                    <a:pt x="1400251" y="41910"/>
                  </a:lnTo>
                  <a:close/>
                </a:path>
                <a:path w="1431289" h="532129">
                  <a:moveTo>
                    <a:pt x="30810" y="41910"/>
                  </a:moveTo>
                  <a:lnTo>
                    <a:pt x="31013" y="40639"/>
                  </a:lnTo>
                  <a:lnTo>
                    <a:pt x="31720" y="40639"/>
                  </a:lnTo>
                  <a:lnTo>
                    <a:pt x="30810" y="41910"/>
                  </a:lnTo>
                  <a:close/>
                </a:path>
                <a:path w="1431289" h="532129">
                  <a:moveTo>
                    <a:pt x="1408861" y="54610"/>
                  </a:moveTo>
                  <a:lnTo>
                    <a:pt x="1406779" y="50800"/>
                  </a:lnTo>
                  <a:lnTo>
                    <a:pt x="1406944" y="50800"/>
                  </a:lnTo>
                  <a:lnTo>
                    <a:pt x="1404683" y="46989"/>
                  </a:lnTo>
                  <a:lnTo>
                    <a:pt x="1404861" y="46989"/>
                  </a:lnTo>
                  <a:lnTo>
                    <a:pt x="1402448" y="44450"/>
                  </a:lnTo>
                  <a:lnTo>
                    <a:pt x="1402626" y="44450"/>
                  </a:lnTo>
                  <a:lnTo>
                    <a:pt x="1400047" y="40639"/>
                  </a:lnTo>
                  <a:lnTo>
                    <a:pt x="1415300" y="40639"/>
                  </a:lnTo>
                  <a:lnTo>
                    <a:pt x="1417713" y="44450"/>
                  </a:lnTo>
                  <a:lnTo>
                    <a:pt x="1419948" y="48260"/>
                  </a:lnTo>
                  <a:lnTo>
                    <a:pt x="1422006" y="52070"/>
                  </a:lnTo>
                  <a:lnTo>
                    <a:pt x="1422628" y="53339"/>
                  </a:lnTo>
                  <a:lnTo>
                    <a:pt x="1408722" y="53339"/>
                  </a:lnTo>
                  <a:lnTo>
                    <a:pt x="1408861" y="54610"/>
                  </a:lnTo>
                  <a:close/>
                </a:path>
                <a:path w="1431289" h="532129">
                  <a:moveTo>
                    <a:pt x="22199" y="54610"/>
                  </a:moveTo>
                  <a:lnTo>
                    <a:pt x="22339" y="53339"/>
                  </a:lnTo>
                  <a:lnTo>
                    <a:pt x="22893" y="53339"/>
                  </a:lnTo>
                  <a:lnTo>
                    <a:pt x="22199" y="54610"/>
                  </a:lnTo>
                  <a:close/>
                </a:path>
                <a:path w="1431289" h="532129">
                  <a:moveTo>
                    <a:pt x="1431175" y="439420"/>
                  </a:moveTo>
                  <a:lnTo>
                    <a:pt x="1418475" y="439420"/>
                  </a:lnTo>
                  <a:lnTo>
                    <a:pt x="1418361" y="87629"/>
                  </a:lnTo>
                  <a:lnTo>
                    <a:pt x="1418043" y="83820"/>
                  </a:lnTo>
                  <a:lnTo>
                    <a:pt x="1417523" y="80010"/>
                  </a:lnTo>
                  <a:lnTo>
                    <a:pt x="1416811" y="76200"/>
                  </a:lnTo>
                  <a:lnTo>
                    <a:pt x="1415910" y="72389"/>
                  </a:lnTo>
                  <a:lnTo>
                    <a:pt x="1414818" y="68579"/>
                  </a:lnTo>
                  <a:lnTo>
                    <a:pt x="1413560" y="64770"/>
                  </a:lnTo>
                  <a:lnTo>
                    <a:pt x="1412112" y="60960"/>
                  </a:lnTo>
                  <a:lnTo>
                    <a:pt x="1410500" y="57150"/>
                  </a:lnTo>
                  <a:lnTo>
                    <a:pt x="1408722" y="53339"/>
                  </a:lnTo>
                  <a:lnTo>
                    <a:pt x="1422628" y="53339"/>
                  </a:lnTo>
                  <a:lnTo>
                    <a:pt x="1423873" y="55879"/>
                  </a:lnTo>
                  <a:lnTo>
                    <a:pt x="1425536" y="60960"/>
                  </a:lnTo>
                  <a:lnTo>
                    <a:pt x="1426997" y="64770"/>
                  </a:lnTo>
                  <a:lnTo>
                    <a:pt x="1431061" y="87629"/>
                  </a:lnTo>
                  <a:lnTo>
                    <a:pt x="1431175" y="439420"/>
                  </a:lnTo>
                  <a:close/>
                </a:path>
                <a:path w="1431289" h="532129">
                  <a:moveTo>
                    <a:pt x="12674" y="88900"/>
                  </a:moveTo>
                  <a:lnTo>
                    <a:pt x="12700" y="87629"/>
                  </a:lnTo>
                  <a:lnTo>
                    <a:pt x="12674" y="88900"/>
                  </a:lnTo>
                  <a:close/>
                </a:path>
                <a:path w="1431289" h="532129">
                  <a:moveTo>
                    <a:pt x="1418386" y="88900"/>
                  </a:moveTo>
                  <a:lnTo>
                    <a:pt x="1418301" y="87629"/>
                  </a:lnTo>
                  <a:lnTo>
                    <a:pt x="1418386" y="88900"/>
                  </a:lnTo>
                  <a:close/>
                </a:path>
                <a:path w="1431289" h="532129">
                  <a:moveTo>
                    <a:pt x="12614" y="439420"/>
                  </a:moveTo>
                  <a:lnTo>
                    <a:pt x="12585" y="438150"/>
                  </a:lnTo>
                  <a:lnTo>
                    <a:pt x="12614" y="439420"/>
                  </a:lnTo>
                  <a:close/>
                </a:path>
                <a:path w="1431289" h="532129">
                  <a:moveTo>
                    <a:pt x="1395590" y="511810"/>
                  </a:moveTo>
                  <a:lnTo>
                    <a:pt x="1372870" y="511810"/>
                  </a:lnTo>
                  <a:lnTo>
                    <a:pt x="1376603" y="509270"/>
                  </a:lnTo>
                  <a:lnTo>
                    <a:pt x="1376324" y="509270"/>
                  </a:lnTo>
                  <a:lnTo>
                    <a:pt x="1379956" y="508000"/>
                  </a:lnTo>
                  <a:lnTo>
                    <a:pt x="1379689" y="508000"/>
                  </a:lnTo>
                  <a:lnTo>
                    <a:pt x="1383207" y="505460"/>
                  </a:lnTo>
                  <a:lnTo>
                    <a:pt x="1382953" y="505460"/>
                  </a:lnTo>
                  <a:lnTo>
                    <a:pt x="1386357" y="502920"/>
                  </a:lnTo>
                  <a:lnTo>
                    <a:pt x="1386103" y="502920"/>
                  </a:lnTo>
                  <a:lnTo>
                    <a:pt x="1389380" y="500379"/>
                  </a:lnTo>
                  <a:lnTo>
                    <a:pt x="1389151" y="500379"/>
                  </a:lnTo>
                  <a:lnTo>
                    <a:pt x="1392288" y="497839"/>
                  </a:lnTo>
                  <a:lnTo>
                    <a:pt x="1392059" y="497839"/>
                  </a:lnTo>
                  <a:lnTo>
                    <a:pt x="1395069" y="495300"/>
                  </a:lnTo>
                  <a:lnTo>
                    <a:pt x="1394853" y="495300"/>
                  </a:lnTo>
                  <a:lnTo>
                    <a:pt x="1397723" y="492760"/>
                  </a:lnTo>
                  <a:lnTo>
                    <a:pt x="1397520" y="492760"/>
                  </a:lnTo>
                  <a:lnTo>
                    <a:pt x="1400251" y="490220"/>
                  </a:lnTo>
                  <a:lnTo>
                    <a:pt x="1400047" y="490220"/>
                  </a:lnTo>
                  <a:lnTo>
                    <a:pt x="1402626" y="486410"/>
                  </a:lnTo>
                  <a:lnTo>
                    <a:pt x="1402448" y="486410"/>
                  </a:lnTo>
                  <a:lnTo>
                    <a:pt x="1404861" y="483870"/>
                  </a:lnTo>
                  <a:lnTo>
                    <a:pt x="1404683" y="483870"/>
                  </a:lnTo>
                  <a:lnTo>
                    <a:pt x="1406944" y="480060"/>
                  </a:lnTo>
                  <a:lnTo>
                    <a:pt x="1406779" y="480060"/>
                  </a:lnTo>
                  <a:lnTo>
                    <a:pt x="1408861" y="477520"/>
                  </a:lnTo>
                  <a:lnTo>
                    <a:pt x="1408722" y="477520"/>
                  </a:lnTo>
                  <a:lnTo>
                    <a:pt x="1410627" y="473710"/>
                  </a:lnTo>
                  <a:lnTo>
                    <a:pt x="1412227" y="469900"/>
                  </a:lnTo>
                  <a:lnTo>
                    <a:pt x="1413662" y="466089"/>
                  </a:lnTo>
                  <a:lnTo>
                    <a:pt x="1414919" y="462279"/>
                  </a:lnTo>
                  <a:lnTo>
                    <a:pt x="1415986" y="458470"/>
                  </a:lnTo>
                  <a:lnTo>
                    <a:pt x="1416875" y="454660"/>
                  </a:lnTo>
                  <a:lnTo>
                    <a:pt x="1417573" y="450850"/>
                  </a:lnTo>
                  <a:lnTo>
                    <a:pt x="1418082" y="447039"/>
                  </a:lnTo>
                  <a:lnTo>
                    <a:pt x="1418386" y="443229"/>
                  </a:lnTo>
                  <a:lnTo>
                    <a:pt x="1418475" y="438150"/>
                  </a:lnTo>
                  <a:lnTo>
                    <a:pt x="1418475" y="439420"/>
                  </a:lnTo>
                  <a:lnTo>
                    <a:pt x="1431175" y="439420"/>
                  </a:lnTo>
                  <a:lnTo>
                    <a:pt x="1431061" y="443229"/>
                  </a:lnTo>
                  <a:lnTo>
                    <a:pt x="1430693" y="448310"/>
                  </a:lnTo>
                  <a:lnTo>
                    <a:pt x="1430108" y="453389"/>
                  </a:lnTo>
                  <a:lnTo>
                    <a:pt x="1429283" y="457200"/>
                  </a:lnTo>
                  <a:lnTo>
                    <a:pt x="1428254" y="462279"/>
                  </a:lnTo>
                  <a:lnTo>
                    <a:pt x="1426997" y="466089"/>
                  </a:lnTo>
                  <a:lnTo>
                    <a:pt x="1425536" y="471170"/>
                  </a:lnTo>
                  <a:lnTo>
                    <a:pt x="1423873" y="474979"/>
                  </a:lnTo>
                  <a:lnTo>
                    <a:pt x="1403946" y="504189"/>
                  </a:lnTo>
                  <a:lnTo>
                    <a:pt x="1400721" y="508000"/>
                  </a:lnTo>
                  <a:lnTo>
                    <a:pt x="1397342" y="510539"/>
                  </a:lnTo>
                  <a:lnTo>
                    <a:pt x="1395590" y="511810"/>
                  </a:lnTo>
                  <a:close/>
                </a:path>
                <a:path w="1431289" h="532129">
                  <a:moveTo>
                    <a:pt x="59836" y="511810"/>
                  </a:moveTo>
                  <a:lnTo>
                    <a:pt x="58191" y="511810"/>
                  </a:lnTo>
                  <a:lnTo>
                    <a:pt x="57912" y="510539"/>
                  </a:lnTo>
                  <a:lnTo>
                    <a:pt x="59836" y="511810"/>
                  </a:lnTo>
                  <a:close/>
                </a:path>
                <a:path w="1431289" h="532129">
                  <a:moveTo>
                    <a:pt x="1384471" y="519429"/>
                  </a:moveTo>
                  <a:lnTo>
                    <a:pt x="1342186" y="519429"/>
                  </a:lnTo>
                  <a:lnTo>
                    <a:pt x="1346581" y="518160"/>
                  </a:lnTo>
                  <a:lnTo>
                    <a:pt x="1350276" y="518160"/>
                  </a:lnTo>
                  <a:lnTo>
                    <a:pt x="1354543" y="516889"/>
                  </a:lnTo>
                  <a:lnTo>
                    <a:pt x="1358112" y="516889"/>
                  </a:lnTo>
                  <a:lnTo>
                    <a:pt x="1362227" y="515620"/>
                  </a:lnTo>
                  <a:lnTo>
                    <a:pt x="1361922" y="515620"/>
                  </a:lnTo>
                  <a:lnTo>
                    <a:pt x="1365948" y="514350"/>
                  </a:lnTo>
                  <a:lnTo>
                    <a:pt x="1365656" y="514350"/>
                  </a:lnTo>
                  <a:lnTo>
                    <a:pt x="1369593" y="513079"/>
                  </a:lnTo>
                  <a:lnTo>
                    <a:pt x="1369301" y="513079"/>
                  </a:lnTo>
                  <a:lnTo>
                    <a:pt x="1373136" y="510539"/>
                  </a:lnTo>
                  <a:lnTo>
                    <a:pt x="1372870" y="511810"/>
                  </a:lnTo>
                  <a:lnTo>
                    <a:pt x="1395590" y="511810"/>
                  </a:lnTo>
                  <a:lnTo>
                    <a:pt x="1393837" y="513079"/>
                  </a:lnTo>
                  <a:lnTo>
                    <a:pt x="1390192" y="515620"/>
                  </a:lnTo>
                  <a:lnTo>
                    <a:pt x="1386420" y="518160"/>
                  </a:lnTo>
                  <a:lnTo>
                    <a:pt x="1384471" y="519429"/>
                  </a:lnTo>
                  <a:close/>
                </a:path>
                <a:path w="1431289" h="532129">
                  <a:moveTo>
                    <a:pt x="1342986" y="532129"/>
                  </a:moveTo>
                  <a:lnTo>
                    <a:pt x="88074" y="532129"/>
                  </a:lnTo>
                  <a:lnTo>
                    <a:pt x="83362" y="530860"/>
                  </a:lnTo>
                  <a:lnTo>
                    <a:pt x="1347698" y="530860"/>
                  </a:lnTo>
                  <a:lnTo>
                    <a:pt x="1342986" y="532129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11"/>
            <p:cNvSpPr/>
            <p:nvPr/>
          </p:nvSpPr>
          <p:spPr>
            <a:xfrm flipH="1">
              <a:off x="11904522" y="5903060"/>
              <a:ext cx="45719" cy="243241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76"/>
                  </a:lnTo>
                </a:path>
              </a:pathLst>
            </a:custGeom>
            <a:ln w="3873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1"/>
            <p:cNvSpPr/>
            <p:nvPr/>
          </p:nvSpPr>
          <p:spPr>
            <a:xfrm flipH="1">
              <a:off x="11932757" y="6678430"/>
              <a:ext cx="45719" cy="243241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76"/>
                  </a:lnTo>
                </a:path>
              </a:pathLst>
            </a:custGeom>
            <a:ln w="3873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1"/>
            <p:cNvSpPr/>
            <p:nvPr/>
          </p:nvSpPr>
          <p:spPr>
            <a:xfrm flipH="1">
              <a:off x="13608192" y="5897878"/>
              <a:ext cx="45719" cy="243241"/>
            </a:xfrm>
            <a:custGeom>
              <a:avLst/>
              <a:gdLst/>
              <a:ahLst/>
              <a:cxnLst/>
              <a:rect l="l" t="t" r="r" b="b"/>
              <a:pathLst>
                <a:path h="381635">
                  <a:moveTo>
                    <a:pt x="0" y="0"/>
                  </a:moveTo>
                  <a:lnTo>
                    <a:pt x="0" y="381076"/>
                  </a:lnTo>
                </a:path>
              </a:pathLst>
            </a:custGeom>
            <a:ln w="3873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47383" y="217611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E6A04-8523-1C5D-118C-525FADC1D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78" y="5597581"/>
            <a:ext cx="5135208" cy="36145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AE2F31-180C-4773-9963-D47D9A0A6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578" y="1356919"/>
            <a:ext cx="5135208" cy="36358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45ACF-483F-66C6-144E-5BADF2EB8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BB30D-8B56-9B02-8FE6-ACEAF5C4A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C7271C-5AC8-F500-7E96-F9CC60BAC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9078"/>
            <a:ext cx="6937513" cy="9866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27EB0A-B58F-4D69-A26C-65F38D15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88" y="1424608"/>
            <a:ext cx="5838389" cy="78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0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47383" y="309686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0F7502-3AC8-41B6-ADEC-2B5596A41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75" y="1439057"/>
            <a:ext cx="5961421" cy="78522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 rot="16200000">
            <a:off x="-3706553" y="3706552"/>
            <a:ext cx="9906000" cy="2492897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7998"/>
            </a:schemeClr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2492896" y="1"/>
            <a:ext cx="4365104" cy="9906000"/>
          </a:xfrm>
          <a:custGeom>
            <a:avLst/>
            <a:gdLst/>
            <a:ahLst/>
            <a:cxnLst/>
            <a:rect l="l" t="t" r="r" b="b"/>
            <a:pathLst>
              <a:path w="6847840" h="1329055">
                <a:moveTo>
                  <a:pt x="0" y="0"/>
                </a:moveTo>
                <a:lnTo>
                  <a:pt x="6847332" y="0"/>
                </a:lnTo>
                <a:lnTo>
                  <a:pt x="6847332" y="1328928"/>
                </a:lnTo>
                <a:lnTo>
                  <a:pt x="0" y="13289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7998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Right Triangle 30"/>
          <p:cNvSpPr/>
          <p:nvPr/>
        </p:nvSpPr>
        <p:spPr>
          <a:xfrm flipH="1">
            <a:off x="-3" y="4592959"/>
            <a:ext cx="6893979" cy="533968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73418" y="309686"/>
            <a:ext cx="3855720" cy="6299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3500" u="sng" dirty="0">
                <a:solidFill>
                  <a:prstClr val="white">
                    <a:lumMod val="85000"/>
                  </a:prstClr>
                </a:solidFill>
                <a:latin typeface="Segoe UI Black" panose="020B0A02040204020203" charset="0"/>
                <a:cs typeface="Segoe UI Black" panose="020B0A02040204020203" charset="0"/>
              </a:rPr>
              <a:t>Data </a:t>
            </a:r>
            <a:r>
              <a:rPr lang="id-ID" sz="3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charset="0"/>
                <a:cs typeface="Segoe UI Black" panose="020B0A02040204020203" charset="0"/>
              </a:rPr>
              <a:t>Perusahaan</a:t>
            </a:r>
          </a:p>
        </p:txBody>
      </p:sp>
      <p:sp>
        <p:nvSpPr>
          <p:cNvPr id="33" name="Diagonal Stripe 32"/>
          <p:cNvSpPr/>
          <p:nvPr/>
        </p:nvSpPr>
        <p:spPr>
          <a:xfrm>
            <a:off x="2502767" y="4627650"/>
            <a:ext cx="4398168" cy="3384377"/>
          </a:xfrm>
          <a:prstGeom prst="diagStripe">
            <a:avLst/>
          </a:prstGeom>
          <a:solidFill>
            <a:srgbClr val="B0B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18" name="object 12"/>
          <p:cNvSpPr/>
          <p:nvPr/>
        </p:nvSpPr>
        <p:spPr>
          <a:xfrm>
            <a:off x="532272" y="119841"/>
            <a:ext cx="1264937" cy="1010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437839-A9F0-4AFD-BF9C-6FFC789A1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72" y="1366787"/>
            <a:ext cx="5849056" cy="79455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1511</Words>
  <Application>Microsoft Office PowerPoint</Application>
  <PresentationFormat>A4 Paper (210x297 mm)</PresentationFormat>
  <Paragraphs>318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Franklin Gothic Heavy</vt:lpstr>
      <vt:lpstr>Franklin Gothic Medium</vt:lpstr>
      <vt:lpstr>Segoe UI Black</vt:lpstr>
      <vt:lpstr>Segoe UI Semibold</vt:lpstr>
      <vt:lpstr>Times New Roman</vt:lpstr>
      <vt:lpstr>幋풌餻帖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92</cp:revision>
  <dcterms:created xsi:type="dcterms:W3CDTF">2020-11-17T01:50:00Z</dcterms:created>
  <dcterms:modified xsi:type="dcterms:W3CDTF">2026-04-22T05:29:26Z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1033-11.2.0.8668</vt:lpwstr>
  </property>
</Properties>
</file>